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2" r:id="rId5"/>
  </p:sldMasterIdLst>
  <p:notesMasterIdLst>
    <p:notesMasterId r:id="rId17"/>
  </p:notesMasterIdLst>
  <p:handoutMasterIdLst>
    <p:handoutMasterId r:id="rId18"/>
  </p:handoutMasterIdLst>
  <p:sldIdLst>
    <p:sldId id="278" r:id="rId6"/>
    <p:sldId id="279" r:id="rId7"/>
    <p:sldId id="263" r:id="rId8"/>
    <p:sldId id="260" r:id="rId9"/>
    <p:sldId id="266" r:id="rId10"/>
    <p:sldId id="275" r:id="rId11"/>
    <p:sldId id="281" r:id="rId12"/>
    <p:sldId id="276" r:id="rId13"/>
    <p:sldId id="267" r:id="rId14"/>
    <p:sldId id="280" r:id="rId15"/>
    <p:sldId id="277" r:id="rId16"/>
  </p:sldIdLst>
  <p:sldSz cx="9144000" cy="6858000" type="screen4x3"/>
  <p:notesSz cx="6797675" cy="9926638"/>
  <p:defaultTextStyle>
    <a:defPPr>
      <a:defRPr lang="de-DE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DF1F"/>
    <a:srgbClr val="A07E18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B324EC-8889-4A1E-8192-1CC018C36F8E}" v="5" dt="2026-09-21T06:30:08.9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36" autoAdjust="0"/>
    <p:restoredTop sz="90057" autoAdjust="0"/>
  </p:normalViewPr>
  <p:slideViewPr>
    <p:cSldViewPr snapToGrid="0" snapToObjects="1">
      <p:cViewPr varScale="1">
        <p:scale>
          <a:sx n="64" d="100"/>
          <a:sy n="64" d="100"/>
        </p:scale>
        <p:origin x="2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-3072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ja Ebener" userId="ec510065-b0df-4811-ae8e-220aa151ab00" providerId="ADAL" clId="{6026184A-DC20-4624-9C80-828E91097579}"/>
    <pc:docChg chg="modSld">
      <pc:chgData name="Anja Ebener" userId="ec510065-b0df-4811-ae8e-220aa151ab00" providerId="ADAL" clId="{6026184A-DC20-4624-9C80-828E91097579}" dt="2026-09-21T06:30:02.251" v="3" actId="20578"/>
      <pc:docMkLst>
        <pc:docMk/>
      </pc:docMkLst>
      <pc:sldChg chg="modSp">
        <pc:chgData name="Anja Ebener" userId="ec510065-b0df-4811-ae8e-220aa151ab00" providerId="ADAL" clId="{6026184A-DC20-4624-9C80-828E91097579}" dt="2026-09-21T06:30:02.251" v="3" actId="20578"/>
        <pc:sldMkLst>
          <pc:docMk/>
          <pc:sldMk cId="0" sldId="260"/>
        </pc:sldMkLst>
        <pc:spChg chg="mod">
          <ac:chgData name="Anja Ebener" userId="ec510065-b0df-4811-ae8e-220aa151ab00" providerId="ADAL" clId="{6026184A-DC20-4624-9C80-828E91097579}" dt="2026-09-21T06:30:02.251" v="3" actId="20578"/>
          <ac:spMkLst>
            <pc:docMk/>
            <pc:sldMk cId="0" sldId="260"/>
            <ac:spMk id="2" creationId="{8620AC65-07A9-89BB-BFE5-F143E97EB42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35440B-A210-477B-9249-0840A0F96345}" type="doc">
      <dgm:prSet loTypeId="urn:microsoft.com/office/officeart/2005/8/layout/orgChart1" loCatId="hierarchy" qsTypeId="urn:microsoft.com/office/officeart/2005/8/quickstyle/3d6#2" qsCatId="3D" csTypeId="urn:microsoft.com/office/officeart/2005/8/colors/accent1_2#2" csCatId="accent1" phldr="1"/>
      <dgm:spPr/>
      <dgm:t>
        <a:bodyPr/>
        <a:lstStyle/>
        <a:p>
          <a:endParaRPr lang="de-CH"/>
        </a:p>
      </dgm:t>
    </dgm:pt>
    <dgm:pt modelId="{EEFA8436-FD18-4843-AA96-E6B2683EC995}">
      <dgm:prSet phldrT="[Text]"/>
      <dgm:spPr/>
      <dgm:t>
        <a:bodyPr/>
        <a:lstStyle/>
        <a:p>
          <a:r>
            <a:t>apiservice</a:t>
          </a:r>
          <a:endParaRPr lang="it-IT" dirty="0"/>
        </a:p>
      </dgm:t>
    </dgm:pt>
    <dgm:pt modelId="{620DDE6D-75C3-4DC5-BAAB-9D14D6FAB3AC}" type="parTrans" cxnId="{CD3FE02D-1601-4CBA-9F8D-D1BAF92DA69C}">
      <dgm:prSet/>
      <dgm:spPr/>
      <dgm:t>
        <a:bodyPr/>
        <a:lstStyle/>
        <a:p>
          <a:endParaRPr lang="de-CH"/>
        </a:p>
      </dgm:t>
    </dgm:pt>
    <dgm:pt modelId="{814FB0E8-2EE8-4A67-9E7A-B9892D9B697B}" type="sibTrans" cxnId="{CD3FE02D-1601-4CBA-9F8D-D1BAF92DA69C}">
      <dgm:prSet/>
      <dgm:spPr/>
      <dgm:t>
        <a:bodyPr/>
        <a:lstStyle/>
        <a:p>
          <a:endParaRPr lang="de-CH"/>
        </a:p>
      </dgm:t>
    </dgm:pt>
    <dgm:pt modelId="{2089A405-5B6F-4C0C-A6D7-432CCC63D3D9}">
      <dgm:prSet phldrT="[Text]"/>
      <dgm:spPr/>
      <dgm:t>
        <a:bodyPr/>
        <a:lstStyle/>
        <a:p>
          <a:r>
            <a:rPr lang="fr-FR" noProof="0" dirty="0"/>
            <a:t>Allevamento</a:t>
          </a:r>
          <a:endParaRPr lang="it-IT" noProof="0" dirty="0"/>
        </a:p>
      </dgm:t>
    </dgm:pt>
    <dgm:pt modelId="{74599A96-CC8C-4E0D-93AC-33D606EB3F4B}" type="parTrans" cxnId="{4FB2F930-23DA-4348-A015-E4D898BFC9BD}">
      <dgm:prSet/>
      <dgm:spPr/>
      <dgm:t>
        <a:bodyPr/>
        <a:lstStyle/>
        <a:p>
          <a:endParaRPr lang="de-CH" dirty="0"/>
        </a:p>
      </dgm:t>
    </dgm:pt>
    <dgm:pt modelId="{B2896BF8-DC24-461A-874A-6DAE514D23A0}" type="sibTrans" cxnId="{4FB2F930-23DA-4348-A015-E4D898BFC9BD}">
      <dgm:prSet/>
      <dgm:spPr/>
      <dgm:t>
        <a:bodyPr/>
        <a:lstStyle/>
        <a:p>
          <a:endParaRPr lang="de-CH"/>
        </a:p>
      </dgm:t>
    </dgm:pt>
    <dgm:pt modelId="{E2227527-2223-4FC6-8024-61BEF95DA3C7}">
      <dgm:prSet phldrT="[Text]"/>
      <dgm:spPr/>
      <dgm:t>
        <a:bodyPr/>
        <a:lstStyle/>
        <a:p>
          <a:r>
            <a:rPr lang="de-CH"/>
            <a:t>Servizi</a:t>
          </a:r>
          <a:r>
            <a:rPr lang="de-CH" dirty="0"/>
            <a:t> per apisuisse</a:t>
          </a:r>
          <a:endParaRPr lang="it-IT" dirty="0"/>
        </a:p>
      </dgm:t>
    </dgm:pt>
    <dgm:pt modelId="{37E38D7D-7EC7-4983-8954-AFAD0B8C8EB5}" type="parTrans" cxnId="{3C57C5A0-D541-492C-8F36-60CD2AC82F95}">
      <dgm:prSet/>
      <dgm:spPr/>
      <dgm:t>
        <a:bodyPr/>
        <a:lstStyle/>
        <a:p>
          <a:endParaRPr lang="de-CH" dirty="0"/>
        </a:p>
      </dgm:t>
    </dgm:pt>
    <dgm:pt modelId="{C85D3C59-ED6F-44BE-9644-4AF466062190}" type="sibTrans" cxnId="{3C57C5A0-D541-492C-8F36-60CD2AC82F95}">
      <dgm:prSet/>
      <dgm:spPr/>
      <dgm:t>
        <a:bodyPr/>
        <a:lstStyle/>
        <a:p>
          <a:endParaRPr lang="de-CH"/>
        </a:p>
      </dgm:t>
    </dgm:pt>
    <dgm:pt modelId="{74E3EA50-688B-4D20-A094-AB1280AC7A7B}">
      <dgm:prSet/>
      <dgm:spPr>
        <a:solidFill>
          <a:srgbClr val="00B050"/>
        </a:solidFill>
      </dgm:spPr>
      <dgm:t>
        <a:bodyPr/>
        <a:lstStyle/>
        <a:p>
          <a:r>
            <a:t>SSA</a:t>
          </a:r>
          <a:endParaRPr lang="it-IT" dirty="0"/>
        </a:p>
      </dgm:t>
    </dgm:pt>
    <dgm:pt modelId="{972C89E9-A661-441F-BB3F-3FE28C9A18F1}" type="parTrans" cxnId="{FBEC009E-8CB5-4AAF-A81F-DFC1330AEB1F}">
      <dgm:prSet/>
      <dgm:spPr/>
      <dgm:t>
        <a:bodyPr/>
        <a:lstStyle/>
        <a:p>
          <a:endParaRPr lang="de-CH" dirty="0"/>
        </a:p>
      </dgm:t>
    </dgm:pt>
    <dgm:pt modelId="{540C3DEB-64F5-4694-9B83-BFA964F0A152}" type="sibTrans" cxnId="{FBEC009E-8CB5-4AAF-A81F-DFC1330AEB1F}">
      <dgm:prSet/>
      <dgm:spPr/>
      <dgm:t>
        <a:bodyPr/>
        <a:lstStyle/>
        <a:p>
          <a:endParaRPr lang="de-CH"/>
        </a:p>
      </dgm:t>
    </dgm:pt>
    <dgm:pt modelId="{CD1C2E8A-5F60-464F-90CF-4CAB09F58BF8}" type="pres">
      <dgm:prSet presAssocID="{1C35440B-A210-477B-9249-0840A0F9634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03A8FA3-AF23-4C90-B54A-D9670BE44D3C}" type="pres">
      <dgm:prSet presAssocID="{EEFA8436-FD18-4843-AA96-E6B2683EC995}" presName="hierRoot1" presStyleCnt="0">
        <dgm:presLayoutVars>
          <dgm:hierBranch val="init"/>
        </dgm:presLayoutVars>
      </dgm:prSet>
      <dgm:spPr/>
    </dgm:pt>
    <dgm:pt modelId="{7B2EB9A5-FFF0-4A75-AABA-E5876477AA9D}" type="pres">
      <dgm:prSet presAssocID="{EEFA8436-FD18-4843-AA96-E6B2683EC995}" presName="rootComposite1" presStyleCnt="0"/>
      <dgm:spPr/>
    </dgm:pt>
    <dgm:pt modelId="{B6551402-B2BB-461C-B9A7-68445F342A33}" type="pres">
      <dgm:prSet presAssocID="{EEFA8436-FD18-4843-AA96-E6B2683EC995}" presName="rootText1" presStyleLbl="node0" presStyleIdx="0" presStyleCnt="1">
        <dgm:presLayoutVars>
          <dgm:chPref val="3"/>
        </dgm:presLayoutVars>
      </dgm:prSet>
      <dgm:spPr/>
    </dgm:pt>
    <dgm:pt modelId="{F7DE40A5-8E5B-410F-8E40-A7D0935E4ACD}" type="pres">
      <dgm:prSet presAssocID="{EEFA8436-FD18-4843-AA96-E6B2683EC995}" presName="rootConnector1" presStyleLbl="node1" presStyleIdx="0" presStyleCnt="0"/>
      <dgm:spPr/>
    </dgm:pt>
    <dgm:pt modelId="{8EE537CB-F978-4DED-A1AD-454D9D52FCF3}" type="pres">
      <dgm:prSet presAssocID="{EEFA8436-FD18-4843-AA96-E6B2683EC995}" presName="hierChild2" presStyleCnt="0"/>
      <dgm:spPr/>
    </dgm:pt>
    <dgm:pt modelId="{95A42EB8-E021-488E-8DF4-082C4DD088B4}" type="pres">
      <dgm:prSet presAssocID="{972C89E9-A661-441F-BB3F-3FE28C9A18F1}" presName="Name37" presStyleLbl="parChTrans1D2" presStyleIdx="0" presStyleCnt="3"/>
      <dgm:spPr/>
    </dgm:pt>
    <dgm:pt modelId="{FBCF257B-6D94-42E3-8738-E84B81F5F898}" type="pres">
      <dgm:prSet presAssocID="{74E3EA50-688B-4D20-A094-AB1280AC7A7B}" presName="hierRoot2" presStyleCnt="0">
        <dgm:presLayoutVars>
          <dgm:hierBranch val="init"/>
        </dgm:presLayoutVars>
      </dgm:prSet>
      <dgm:spPr/>
    </dgm:pt>
    <dgm:pt modelId="{CEEA5F92-CF8F-4932-AACB-4BA9F8732920}" type="pres">
      <dgm:prSet presAssocID="{74E3EA50-688B-4D20-A094-AB1280AC7A7B}" presName="rootComposite" presStyleCnt="0"/>
      <dgm:spPr/>
    </dgm:pt>
    <dgm:pt modelId="{242385FD-A6FF-44A3-B86E-1DC98C326715}" type="pres">
      <dgm:prSet presAssocID="{74E3EA50-688B-4D20-A094-AB1280AC7A7B}" presName="rootText" presStyleLbl="node2" presStyleIdx="0" presStyleCnt="3">
        <dgm:presLayoutVars>
          <dgm:chPref val="3"/>
        </dgm:presLayoutVars>
      </dgm:prSet>
      <dgm:spPr/>
    </dgm:pt>
    <dgm:pt modelId="{543A3562-7486-453E-A4DD-3FD64803D649}" type="pres">
      <dgm:prSet presAssocID="{74E3EA50-688B-4D20-A094-AB1280AC7A7B}" presName="rootConnector" presStyleLbl="node2" presStyleIdx="0" presStyleCnt="3"/>
      <dgm:spPr/>
    </dgm:pt>
    <dgm:pt modelId="{7971E211-EC06-4077-910E-FF0536740C1C}" type="pres">
      <dgm:prSet presAssocID="{74E3EA50-688B-4D20-A094-AB1280AC7A7B}" presName="hierChild4" presStyleCnt="0"/>
      <dgm:spPr/>
    </dgm:pt>
    <dgm:pt modelId="{7F5226ED-326B-44CE-A1D9-ACF8A0D7D6B3}" type="pres">
      <dgm:prSet presAssocID="{74E3EA50-688B-4D20-A094-AB1280AC7A7B}" presName="hierChild5" presStyleCnt="0"/>
      <dgm:spPr/>
    </dgm:pt>
    <dgm:pt modelId="{8FBAB608-B3C3-405E-B22C-B800A9BA0179}" type="pres">
      <dgm:prSet presAssocID="{74599A96-CC8C-4E0D-93AC-33D606EB3F4B}" presName="Name37" presStyleLbl="parChTrans1D2" presStyleIdx="1" presStyleCnt="3"/>
      <dgm:spPr/>
    </dgm:pt>
    <dgm:pt modelId="{D90AE8C4-CCB9-498A-A50A-9F4C9AB0404A}" type="pres">
      <dgm:prSet presAssocID="{2089A405-5B6F-4C0C-A6D7-432CCC63D3D9}" presName="hierRoot2" presStyleCnt="0">
        <dgm:presLayoutVars>
          <dgm:hierBranch val="init"/>
        </dgm:presLayoutVars>
      </dgm:prSet>
      <dgm:spPr/>
    </dgm:pt>
    <dgm:pt modelId="{D2044A5F-BDDF-4A8F-BCD5-F3F5A1E37F8E}" type="pres">
      <dgm:prSet presAssocID="{2089A405-5B6F-4C0C-A6D7-432CCC63D3D9}" presName="rootComposite" presStyleCnt="0"/>
      <dgm:spPr/>
    </dgm:pt>
    <dgm:pt modelId="{5DB78534-FCF0-4BEF-A921-381332A6DA64}" type="pres">
      <dgm:prSet presAssocID="{2089A405-5B6F-4C0C-A6D7-432CCC63D3D9}" presName="rootText" presStyleLbl="node2" presStyleIdx="1" presStyleCnt="3">
        <dgm:presLayoutVars>
          <dgm:chPref val="3"/>
        </dgm:presLayoutVars>
      </dgm:prSet>
      <dgm:spPr/>
    </dgm:pt>
    <dgm:pt modelId="{261B37CD-A109-4254-AAD7-C18E2E5B8AB9}" type="pres">
      <dgm:prSet presAssocID="{2089A405-5B6F-4C0C-A6D7-432CCC63D3D9}" presName="rootConnector" presStyleLbl="node2" presStyleIdx="1" presStyleCnt="3"/>
      <dgm:spPr/>
    </dgm:pt>
    <dgm:pt modelId="{AD744C7B-A0FE-4F35-AE50-5941AE869AE4}" type="pres">
      <dgm:prSet presAssocID="{2089A405-5B6F-4C0C-A6D7-432CCC63D3D9}" presName="hierChild4" presStyleCnt="0"/>
      <dgm:spPr/>
    </dgm:pt>
    <dgm:pt modelId="{B71C8A35-F48D-43B1-B77D-A42E6E06FB98}" type="pres">
      <dgm:prSet presAssocID="{2089A405-5B6F-4C0C-A6D7-432CCC63D3D9}" presName="hierChild5" presStyleCnt="0"/>
      <dgm:spPr/>
    </dgm:pt>
    <dgm:pt modelId="{79CA4583-FB1C-47D0-A825-08A49C3E526E}" type="pres">
      <dgm:prSet presAssocID="{37E38D7D-7EC7-4983-8954-AFAD0B8C8EB5}" presName="Name37" presStyleLbl="parChTrans1D2" presStyleIdx="2" presStyleCnt="3"/>
      <dgm:spPr/>
    </dgm:pt>
    <dgm:pt modelId="{91C1A040-C0CF-4110-893B-37B561965A74}" type="pres">
      <dgm:prSet presAssocID="{E2227527-2223-4FC6-8024-61BEF95DA3C7}" presName="hierRoot2" presStyleCnt="0">
        <dgm:presLayoutVars>
          <dgm:hierBranch val="init"/>
        </dgm:presLayoutVars>
      </dgm:prSet>
      <dgm:spPr/>
    </dgm:pt>
    <dgm:pt modelId="{B468D6B4-8C6A-4860-88F0-FDE2A3AE5CF9}" type="pres">
      <dgm:prSet presAssocID="{E2227527-2223-4FC6-8024-61BEF95DA3C7}" presName="rootComposite" presStyleCnt="0"/>
      <dgm:spPr/>
    </dgm:pt>
    <dgm:pt modelId="{65442F56-0216-4494-B41D-F6A926678E7F}" type="pres">
      <dgm:prSet presAssocID="{E2227527-2223-4FC6-8024-61BEF95DA3C7}" presName="rootText" presStyleLbl="node2" presStyleIdx="2" presStyleCnt="3" custLinFactNeighborX="812">
        <dgm:presLayoutVars>
          <dgm:chPref val="3"/>
        </dgm:presLayoutVars>
      </dgm:prSet>
      <dgm:spPr/>
    </dgm:pt>
    <dgm:pt modelId="{DA3905C3-56F4-48EC-B555-BDB5B143FC83}" type="pres">
      <dgm:prSet presAssocID="{E2227527-2223-4FC6-8024-61BEF95DA3C7}" presName="rootConnector" presStyleLbl="node2" presStyleIdx="2" presStyleCnt="3"/>
      <dgm:spPr/>
    </dgm:pt>
    <dgm:pt modelId="{8E58F4FA-462D-46C1-9AC4-8098834E2FE0}" type="pres">
      <dgm:prSet presAssocID="{E2227527-2223-4FC6-8024-61BEF95DA3C7}" presName="hierChild4" presStyleCnt="0"/>
      <dgm:spPr/>
    </dgm:pt>
    <dgm:pt modelId="{EDFF923F-6592-45BB-96AD-53C6E8469907}" type="pres">
      <dgm:prSet presAssocID="{E2227527-2223-4FC6-8024-61BEF95DA3C7}" presName="hierChild5" presStyleCnt="0"/>
      <dgm:spPr/>
    </dgm:pt>
    <dgm:pt modelId="{021ADCF0-6B37-4C9B-9B72-687B597F2A6C}" type="pres">
      <dgm:prSet presAssocID="{EEFA8436-FD18-4843-AA96-E6B2683EC995}" presName="hierChild3" presStyleCnt="0"/>
      <dgm:spPr/>
    </dgm:pt>
  </dgm:ptLst>
  <dgm:cxnLst>
    <dgm:cxn modelId="{FAD4B103-2CAD-44DA-B2A4-D8438CD2E90F}" type="presOf" srcId="{2089A405-5B6F-4C0C-A6D7-432CCC63D3D9}" destId="{261B37CD-A109-4254-AAD7-C18E2E5B8AB9}" srcOrd="1" destOrd="0" presId="urn:microsoft.com/office/officeart/2005/8/layout/orgChart1"/>
    <dgm:cxn modelId="{B805081B-7ABC-4FC2-8708-6AC55E7C5E79}" type="presOf" srcId="{74E3EA50-688B-4D20-A094-AB1280AC7A7B}" destId="{543A3562-7486-453E-A4DD-3FD64803D649}" srcOrd="1" destOrd="0" presId="urn:microsoft.com/office/officeart/2005/8/layout/orgChart1"/>
    <dgm:cxn modelId="{0C9E4C22-F2E9-4175-892C-8F111B65B15C}" type="presOf" srcId="{74E3EA50-688B-4D20-A094-AB1280AC7A7B}" destId="{242385FD-A6FF-44A3-B86E-1DC98C326715}" srcOrd="0" destOrd="0" presId="urn:microsoft.com/office/officeart/2005/8/layout/orgChart1"/>
    <dgm:cxn modelId="{CF5AC926-4BEB-49A4-AC17-A5BD18F5481E}" type="presOf" srcId="{E2227527-2223-4FC6-8024-61BEF95DA3C7}" destId="{65442F56-0216-4494-B41D-F6A926678E7F}" srcOrd="0" destOrd="0" presId="urn:microsoft.com/office/officeart/2005/8/layout/orgChart1"/>
    <dgm:cxn modelId="{CD3FE02D-1601-4CBA-9F8D-D1BAF92DA69C}" srcId="{1C35440B-A210-477B-9249-0840A0F96345}" destId="{EEFA8436-FD18-4843-AA96-E6B2683EC995}" srcOrd="0" destOrd="0" parTransId="{620DDE6D-75C3-4DC5-BAAB-9D14D6FAB3AC}" sibTransId="{814FB0E8-2EE8-4A67-9E7A-B9892D9B697B}"/>
    <dgm:cxn modelId="{4FB2F930-23DA-4348-A015-E4D898BFC9BD}" srcId="{EEFA8436-FD18-4843-AA96-E6B2683EC995}" destId="{2089A405-5B6F-4C0C-A6D7-432CCC63D3D9}" srcOrd="1" destOrd="0" parTransId="{74599A96-CC8C-4E0D-93AC-33D606EB3F4B}" sibTransId="{B2896BF8-DC24-461A-874A-6DAE514D23A0}"/>
    <dgm:cxn modelId="{66DC2A5D-5DF0-4AA3-A0C7-E39E9ADD9A0D}" type="presOf" srcId="{74599A96-CC8C-4E0D-93AC-33D606EB3F4B}" destId="{8FBAB608-B3C3-405E-B22C-B800A9BA0179}" srcOrd="0" destOrd="0" presId="urn:microsoft.com/office/officeart/2005/8/layout/orgChart1"/>
    <dgm:cxn modelId="{22069861-3A10-4C14-A5C3-1A36AA7E46F7}" type="presOf" srcId="{EEFA8436-FD18-4843-AA96-E6B2683EC995}" destId="{F7DE40A5-8E5B-410F-8E40-A7D0935E4ACD}" srcOrd="1" destOrd="0" presId="urn:microsoft.com/office/officeart/2005/8/layout/orgChart1"/>
    <dgm:cxn modelId="{62B17666-57D7-4B6D-8D19-3EC892F9331B}" type="presOf" srcId="{2089A405-5B6F-4C0C-A6D7-432CCC63D3D9}" destId="{5DB78534-FCF0-4BEF-A921-381332A6DA64}" srcOrd="0" destOrd="0" presId="urn:microsoft.com/office/officeart/2005/8/layout/orgChart1"/>
    <dgm:cxn modelId="{3203C759-C60F-4966-8566-14088233DFB8}" type="presOf" srcId="{EEFA8436-FD18-4843-AA96-E6B2683EC995}" destId="{B6551402-B2BB-461C-B9A7-68445F342A33}" srcOrd="0" destOrd="0" presId="urn:microsoft.com/office/officeart/2005/8/layout/orgChart1"/>
    <dgm:cxn modelId="{D01D8B9D-A0A9-4CB9-8D11-ABFDD52890ED}" type="presOf" srcId="{972C89E9-A661-441F-BB3F-3FE28C9A18F1}" destId="{95A42EB8-E021-488E-8DF4-082C4DD088B4}" srcOrd="0" destOrd="0" presId="urn:microsoft.com/office/officeart/2005/8/layout/orgChart1"/>
    <dgm:cxn modelId="{FBEC009E-8CB5-4AAF-A81F-DFC1330AEB1F}" srcId="{EEFA8436-FD18-4843-AA96-E6B2683EC995}" destId="{74E3EA50-688B-4D20-A094-AB1280AC7A7B}" srcOrd="0" destOrd="0" parTransId="{972C89E9-A661-441F-BB3F-3FE28C9A18F1}" sibTransId="{540C3DEB-64F5-4694-9B83-BFA964F0A152}"/>
    <dgm:cxn modelId="{D3B6A89E-F64C-4CB2-9B69-9D895162111D}" type="presOf" srcId="{E2227527-2223-4FC6-8024-61BEF95DA3C7}" destId="{DA3905C3-56F4-48EC-B555-BDB5B143FC83}" srcOrd="1" destOrd="0" presId="urn:microsoft.com/office/officeart/2005/8/layout/orgChart1"/>
    <dgm:cxn modelId="{3C57C5A0-D541-492C-8F36-60CD2AC82F95}" srcId="{EEFA8436-FD18-4843-AA96-E6B2683EC995}" destId="{E2227527-2223-4FC6-8024-61BEF95DA3C7}" srcOrd="2" destOrd="0" parTransId="{37E38D7D-7EC7-4983-8954-AFAD0B8C8EB5}" sibTransId="{C85D3C59-ED6F-44BE-9644-4AF466062190}"/>
    <dgm:cxn modelId="{DC29A7C7-0077-4D5E-9E89-DEFEF9BAC523}" type="presOf" srcId="{1C35440B-A210-477B-9249-0840A0F96345}" destId="{CD1C2E8A-5F60-464F-90CF-4CAB09F58BF8}" srcOrd="0" destOrd="0" presId="urn:microsoft.com/office/officeart/2005/8/layout/orgChart1"/>
    <dgm:cxn modelId="{11CE20CE-54DD-4D8E-AD95-3859A3D554F8}" type="presOf" srcId="{37E38D7D-7EC7-4983-8954-AFAD0B8C8EB5}" destId="{79CA4583-FB1C-47D0-A825-08A49C3E526E}" srcOrd="0" destOrd="0" presId="urn:microsoft.com/office/officeart/2005/8/layout/orgChart1"/>
    <dgm:cxn modelId="{D72CD69B-1089-4EBF-AD74-4B6E783755EC}" type="presParOf" srcId="{CD1C2E8A-5F60-464F-90CF-4CAB09F58BF8}" destId="{403A8FA3-AF23-4C90-B54A-D9670BE44D3C}" srcOrd="0" destOrd="0" presId="urn:microsoft.com/office/officeart/2005/8/layout/orgChart1"/>
    <dgm:cxn modelId="{D1046902-FA31-444B-94A1-208E83ECE2EC}" type="presParOf" srcId="{403A8FA3-AF23-4C90-B54A-D9670BE44D3C}" destId="{7B2EB9A5-FFF0-4A75-AABA-E5876477AA9D}" srcOrd="0" destOrd="0" presId="urn:microsoft.com/office/officeart/2005/8/layout/orgChart1"/>
    <dgm:cxn modelId="{8146A8AA-15FD-4B42-A0B5-D1FEF5FFEDFC}" type="presParOf" srcId="{7B2EB9A5-FFF0-4A75-AABA-E5876477AA9D}" destId="{B6551402-B2BB-461C-B9A7-68445F342A33}" srcOrd="0" destOrd="0" presId="urn:microsoft.com/office/officeart/2005/8/layout/orgChart1"/>
    <dgm:cxn modelId="{000AB1A3-C130-482D-BE6F-998F5A3EE309}" type="presParOf" srcId="{7B2EB9A5-FFF0-4A75-AABA-E5876477AA9D}" destId="{F7DE40A5-8E5B-410F-8E40-A7D0935E4ACD}" srcOrd="1" destOrd="0" presId="urn:microsoft.com/office/officeart/2005/8/layout/orgChart1"/>
    <dgm:cxn modelId="{E8BCF524-AB4E-40E0-B7D6-C86A76FC4199}" type="presParOf" srcId="{403A8FA3-AF23-4C90-B54A-D9670BE44D3C}" destId="{8EE537CB-F978-4DED-A1AD-454D9D52FCF3}" srcOrd="1" destOrd="0" presId="urn:microsoft.com/office/officeart/2005/8/layout/orgChart1"/>
    <dgm:cxn modelId="{BEB4B845-BF32-4AD2-BE87-A24E1F0FC66C}" type="presParOf" srcId="{8EE537CB-F978-4DED-A1AD-454D9D52FCF3}" destId="{95A42EB8-E021-488E-8DF4-082C4DD088B4}" srcOrd="0" destOrd="0" presId="urn:microsoft.com/office/officeart/2005/8/layout/orgChart1"/>
    <dgm:cxn modelId="{4B08FC9B-A4EE-45B6-85E4-2C6075D2778C}" type="presParOf" srcId="{8EE537CB-F978-4DED-A1AD-454D9D52FCF3}" destId="{FBCF257B-6D94-42E3-8738-E84B81F5F898}" srcOrd="1" destOrd="0" presId="urn:microsoft.com/office/officeart/2005/8/layout/orgChart1"/>
    <dgm:cxn modelId="{7979B8ED-E281-4C65-8C35-B8409D0B1DAF}" type="presParOf" srcId="{FBCF257B-6D94-42E3-8738-E84B81F5F898}" destId="{CEEA5F92-CF8F-4932-AACB-4BA9F8732920}" srcOrd="0" destOrd="0" presId="urn:microsoft.com/office/officeart/2005/8/layout/orgChart1"/>
    <dgm:cxn modelId="{5E64D82C-F53D-4D5E-97C1-23FB86BE6F3C}" type="presParOf" srcId="{CEEA5F92-CF8F-4932-AACB-4BA9F8732920}" destId="{242385FD-A6FF-44A3-B86E-1DC98C326715}" srcOrd="0" destOrd="0" presId="urn:microsoft.com/office/officeart/2005/8/layout/orgChart1"/>
    <dgm:cxn modelId="{F8891943-F7D2-4A53-A501-11BE780B853F}" type="presParOf" srcId="{CEEA5F92-CF8F-4932-AACB-4BA9F8732920}" destId="{543A3562-7486-453E-A4DD-3FD64803D649}" srcOrd="1" destOrd="0" presId="urn:microsoft.com/office/officeart/2005/8/layout/orgChart1"/>
    <dgm:cxn modelId="{71B4B552-57C2-46C7-A51E-55F9CF8FB0EF}" type="presParOf" srcId="{FBCF257B-6D94-42E3-8738-E84B81F5F898}" destId="{7971E211-EC06-4077-910E-FF0536740C1C}" srcOrd="1" destOrd="0" presId="urn:microsoft.com/office/officeart/2005/8/layout/orgChart1"/>
    <dgm:cxn modelId="{0384DABD-F63C-4978-9BFB-B7342104C886}" type="presParOf" srcId="{FBCF257B-6D94-42E3-8738-E84B81F5F898}" destId="{7F5226ED-326B-44CE-A1D9-ACF8A0D7D6B3}" srcOrd="2" destOrd="0" presId="urn:microsoft.com/office/officeart/2005/8/layout/orgChart1"/>
    <dgm:cxn modelId="{A261F280-D158-4E74-B632-DF72F1BE5948}" type="presParOf" srcId="{8EE537CB-F978-4DED-A1AD-454D9D52FCF3}" destId="{8FBAB608-B3C3-405E-B22C-B800A9BA0179}" srcOrd="2" destOrd="0" presId="urn:microsoft.com/office/officeart/2005/8/layout/orgChart1"/>
    <dgm:cxn modelId="{1A649B4F-A906-47A5-B3B4-D80F97B3EBB7}" type="presParOf" srcId="{8EE537CB-F978-4DED-A1AD-454D9D52FCF3}" destId="{D90AE8C4-CCB9-498A-A50A-9F4C9AB0404A}" srcOrd="3" destOrd="0" presId="urn:microsoft.com/office/officeart/2005/8/layout/orgChart1"/>
    <dgm:cxn modelId="{E116834A-E450-4C9E-81B1-A9347070D7CD}" type="presParOf" srcId="{D90AE8C4-CCB9-498A-A50A-9F4C9AB0404A}" destId="{D2044A5F-BDDF-4A8F-BCD5-F3F5A1E37F8E}" srcOrd="0" destOrd="0" presId="urn:microsoft.com/office/officeart/2005/8/layout/orgChart1"/>
    <dgm:cxn modelId="{4EB1DA71-2473-4385-B22E-7F937B2C5827}" type="presParOf" srcId="{D2044A5F-BDDF-4A8F-BCD5-F3F5A1E37F8E}" destId="{5DB78534-FCF0-4BEF-A921-381332A6DA64}" srcOrd="0" destOrd="0" presId="urn:microsoft.com/office/officeart/2005/8/layout/orgChart1"/>
    <dgm:cxn modelId="{6E754237-051E-4036-98BE-2E35D16992AF}" type="presParOf" srcId="{D2044A5F-BDDF-4A8F-BCD5-F3F5A1E37F8E}" destId="{261B37CD-A109-4254-AAD7-C18E2E5B8AB9}" srcOrd="1" destOrd="0" presId="urn:microsoft.com/office/officeart/2005/8/layout/orgChart1"/>
    <dgm:cxn modelId="{CF264ACE-6EB4-4C12-8B83-845F7195CA1A}" type="presParOf" srcId="{D90AE8C4-CCB9-498A-A50A-9F4C9AB0404A}" destId="{AD744C7B-A0FE-4F35-AE50-5941AE869AE4}" srcOrd="1" destOrd="0" presId="urn:microsoft.com/office/officeart/2005/8/layout/orgChart1"/>
    <dgm:cxn modelId="{D21E70A5-F00B-4AD7-BDBA-6F58D2EAD689}" type="presParOf" srcId="{D90AE8C4-CCB9-498A-A50A-9F4C9AB0404A}" destId="{B71C8A35-F48D-43B1-B77D-A42E6E06FB98}" srcOrd="2" destOrd="0" presId="urn:microsoft.com/office/officeart/2005/8/layout/orgChart1"/>
    <dgm:cxn modelId="{4D80F60E-305D-44B5-B2F0-FCAF689019C8}" type="presParOf" srcId="{8EE537CB-F978-4DED-A1AD-454D9D52FCF3}" destId="{79CA4583-FB1C-47D0-A825-08A49C3E526E}" srcOrd="4" destOrd="0" presId="urn:microsoft.com/office/officeart/2005/8/layout/orgChart1"/>
    <dgm:cxn modelId="{89E28644-E741-4F4F-AEBA-B754C2760489}" type="presParOf" srcId="{8EE537CB-F978-4DED-A1AD-454D9D52FCF3}" destId="{91C1A040-C0CF-4110-893B-37B561965A74}" srcOrd="5" destOrd="0" presId="urn:microsoft.com/office/officeart/2005/8/layout/orgChart1"/>
    <dgm:cxn modelId="{52F9902F-70D3-4EBE-982E-160853D278EF}" type="presParOf" srcId="{91C1A040-C0CF-4110-893B-37B561965A74}" destId="{B468D6B4-8C6A-4860-88F0-FDE2A3AE5CF9}" srcOrd="0" destOrd="0" presId="urn:microsoft.com/office/officeart/2005/8/layout/orgChart1"/>
    <dgm:cxn modelId="{9D1F7D6F-3451-409C-A427-2AF80E664D3D}" type="presParOf" srcId="{B468D6B4-8C6A-4860-88F0-FDE2A3AE5CF9}" destId="{65442F56-0216-4494-B41D-F6A926678E7F}" srcOrd="0" destOrd="0" presId="urn:microsoft.com/office/officeart/2005/8/layout/orgChart1"/>
    <dgm:cxn modelId="{86404B22-E1E5-46F9-A22B-56108A09B440}" type="presParOf" srcId="{B468D6B4-8C6A-4860-88F0-FDE2A3AE5CF9}" destId="{DA3905C3-56F4-48EC-B555-BDB5B143FC83}" srcOrd="1" destOrd="0" presId="urn:microsoft.com/office/officeart/2005/8/layout/orgChart1"/>
    <dgm:cxn modelId="{B133E139-6AAF-40FA-B351-635E5F9F43A5}" type="presParOf" srcId="{91C1A040-C0CF-4110-893B-37B561965A74}" destId="{8E58F4FA-462D-46C1-9AC4-8098834E2FE0}" srcOrd="1" destOrd="0" presId="urn:microsoft.com/office/officeart/2005/8/layout/orgChart1"/>
    <dgm:cxn modelId="{DBD281AC-4AF0-4607-A70F-68804202D976}" type="presParOf" srcId="{91C1A040-C0CF-4110-893B-37B561965A74}" destId="{EDFF923F-6592-45BB-96AD-53C6E8469907}" srcOrd="2" destOrd="0" presId="urn:microsoft.com/office/officeart/2005/8/layout/orgChart1"/>
    <dgm:cxn modelId="{F4218207-5A52-4CDE-BBDF-3B5693229456}" type="presParOf" srcId="{403A8FA3-AF23-4C90-B54A-D9670BE44D3C}" destId="{021ADCF0-6B37-4C9B-9B72-687B597F2A6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CA4583-FB1C-47D0-A825-08A49C3E526E}">
      <dsp:nvSpPr>
        <dsp:cNvPr id="0" name=""/>
        <dsp:cNvSpPr/>
      </dsp:nvSpPr>
      <dsp:spPr>
        <a:xfrm>
          <a:off x="3930650" y="1954982"/>
          <a:ext cx="2781491" cy="4826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1323"/>
              </a:lnTo>
              <a:lnTo>
                <a:pt x="2781491" y="241323"/>
              </a:lnTo>
              <a:lnTo>
                <a:pt x="2781491" y="4826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FBAB608-B3C3-405E-B22C-B800A9BA0179}">
      <dsp:nvSpPr>
        <dsp:cNvPr id="0" name=""/>
        <dsp:cNvSpPr/>
      </dsp:nvSpPr>
      <dsp:spPr>
        <a:xfrm>
          <a:off x="3884930" y="1954982"/>
          <a:ext cx="91440" cy="4826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26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5A42EB8-E021-488E-8DF4-082C4DD088B4}">
      <dsp:nvSpPr>
        <dsp:cNvPr id="0" name=""/>
        <dsp:cNvSpPr/>
      </dsp:nvSpPr>
      <dsp:spPr>
        <a:xfrm>
          <a:off x="1149686" y="1954982"/>
          <a:ext cx="2780963" cy="482646"/>
        </a:xfrm>
        <a:custGeom>
          <a:avLst/>
          <a:gdLst/>
          <a:ahLst/>
          <a:cxnLst/>
          <a:rect l="0" t="0" r="0" b="0"/>
          <a:pathLst>
            <a:path>
              <a:moveTo>
                <a:pt x="2780963" y="0"/>
              </a:moveTo>
              <a:lnTo>
                <a:pt x="2780963" y="241323"/>
              </a:lnTo>
              <a:lnTo>
                <a:pt x="0" y="241323"/>
              </a:lnTo>
              <a:lnTo>
                <a:pt x="0" y="48264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6551402-B2BB-461C-B9A7-68445F342A33}">
      <dsp:nvSpPr>
        <dsp:cNvPr id="0" name=""/>
        <dsp:cNvSpPr/>
      </dsp:nvSpPr>
      <dsp:spPr>
        <a:xfrm>
          <a:off x="2781491" y="805824"/>
          <a:ext cx="2298317" cy="1149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sz="3400" kern="1200"/>
            <a:t>apiservice</a:t>
          </a:r>
          <a:endParaRPr lang="it-IT" sz="3400" kern="1200" dirty="0"/>
        </a:p>
      </dsp:txBody>
      <dsp:txXfrm>
        <a:off x="2781491" y="805824"/>
        <a:ext cx="2298317" cy="1149158"/>
      </dsp:txXfrm>
    </dsp:sp>
    <dsp:sp modelId="{242385FD-A6FF-44A3-B86E-1DC98C326715}">
      <dsp:nvSpPr>
        <dsp:cNvPr id="0" name=""/>
        <dsp:cNvSpPr/>
      </dsp:nvSpPr>
      <dsp:spPr>
        <a:xfrm>
          <a:off x="527" y="2437629"/>
          <a:ext cx="2298317" cy="1149158"/>
        </a:xfrm>
        <a:prstGeom prst="rect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sz="3400" kern="1200"/>
            <a:t>SSA</a:t>
          </a:r>
          <a:endParaRPr lang="it-IT" sz="3400" kern="1200" dirty="0"/>
        </a:p>
      </dsp:txBody>
      <dsp:txXfrm>
        <a:off x="527" y="2437629"/>
        <a:ext cx="2298317" cy="1149158"/>
      </dsp:txXfrm>
    </dsp:sp>
    <dsp:sp modelId="{5DB78534-FCF0-4BEF-A921-381332A6DA64}">
      <dsp:nvSpPr>
        <dsp:cNvPr id="0" name=""/>
        <dsp:cNvSpPr/>
      </dsp:nvSpPr>
      <dsp:spPr>
        <a:xfrm>
          <a:off x="2781491" y="2437629"/>
          <a:ext cx="2298317" cy="1149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400" kern="1200" noProof="0" dirty="0"/>
            <a:t>Allevamento</a:t>
          </a:r>
          <a:endParaRPr lang="it-IT" sz="3400" kern="1200" noProof="0" dirty="0"/>
        </a:p>
      </dsp:txBody>
      <dsp:txXfrm>
        <a:off x="2781491" y="2437629"/>
        <a:ext cx="2298317" cy="1149158"/>
      </dsp:txXfrm>
    </dsp:sp>
    <dsp:sp modelId="{65442F56-0216-4494-B41D-F6A926678E7F}">
      <dsp:nvSpPr>
        <dsp:cNvPr id="0" name=""/>
        <dsp:cNvSpPr/>
      </dsp:nvSpPr>
      <dsp:spPr>
        <a:xfrm>
          <a:off x="5562982" y="2437629"/>
          <a:ext cx="2298317" cy="11491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400" kern="1200"/>
            <a:t>Servizi</a:t>
          </a:r>
          <a:r>
            <a:rPr lang="de-CH" sz="3400" kern="1200" dirty="0"/>
            <a:t> per apisuisse</a:t>
          </a:r>
          <a:endParaRPr lang="it-IT" sz="3400" kern="1200" dirty="0"/>
        </a:p>
      </dsp:txBody>
      <dsp:txXfrm>
        <a:off x="5562982" y="2437629"/>
        <a:ext cx="2298317" cy="11491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#2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8CEA6CA-CF14-137E-3E32-07F81B2762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37B5EB7-408C-84DB-B6D9-4AA9B54B39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5D4B9B3-6880-4306-98B4-BEF89B0AB886}" type="datetimeFigureOut">
              <a:rPr lang="de-CH"/>
              <a:pPr>
                <a:defRPr/>
              </a:pPr>
              <a:t>21.09.2026</a:t>
            </a:fld>
            <a:endParaRPr lang="it-I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2EF9BD-FC68-94A4-C4C9-17699EB181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FB7A273-BA8A-45DF-7551-F2A07B98D1C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wrap="square" lIns="91294" tIns="45647" rIns="91294" bIns="4564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78D83EF-F2C4-4BE4-9723-B87E70B1E49A}" type="slidenum">
              <a:rPr lang="de-CH" altLang="de-DE"/>
              <a:pPr>
                <a:defRPr/>
              </a:pPr>
              <a:t>‹Nr.›</a:t>
            </a:fld>
            <a:endParaRPr lang="it-IT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9EF694C-B306-45E9-1EBF-45FF5C442C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0E0CAF4-3C53-0966-D30E-F2239DC4E5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04E2B56-511E-4AA1-AADF-EBD1D70BED03}" type="datetimeFigureOut">
              <a:rPr lang="de-CH"/>
              <a:pPr>
                <a:defRPr/>
              </a:pPr>
              <a:t>21.09.2026</a:t>
            </a:fld>
            <a:endParaRPr lang="it-IT" dirty="0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7219B8E4-B1CF-2B70-4E15-A2F3C89F15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pPr lvl="0"/>
            <a:endParaRPr lang="de-CH" noProof="0" dirty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3039E1F2-AE56-B38C-A5B8-7B5F5361F2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1038" y="4714875"/>
            <a:ext cx="5437187" cy="4467225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08718DD-65FC-52FF-3512-AAB238E2F8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5300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75DD7F-228B-F26E-C754-62C156E92D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5300"/>
          </a:xfrm>
          <a:prstGeom prst="rect">
            <a:avLst/>
          </a:prstGeom>
        </p:spPr>
        <p:txBody>
          <a:bodyPr vert="horz" wrap="square" lIns="91294" tIns="45647" rIns="91294" bIns="4564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246E9E8-7D22-466A-AD6B-148F4D7BB64D}" type="slidenum">
              <a:rPr lang="de-CH" altLang="de-DE"/>
              <a:pPr>
                <a:defRPr/>
              </a:pPr>
              <a:t>‹Nr.›</a:t>
            </a:fld>
            <a:endParaRPr lang="it-IT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lienbildplatzhalter 1">
            <a:extLst>
              <a:ext uri="{FF2B5EF4-FFF2-40B4-BE49-F238E27FC236}">
                <a16:creationId xmlns:a16="http://schemas.microsoft.com/office/drawing/2014/main" id="{1E4184BF-AAE5-32BA-F8FD-794DC43C73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izenplatzhalter 2">
            <a:extLst>
              <a:ext uri="{FF2B5EF4-FFF2-40B4-BE49-F238E27FC236}">
                <a16:creationId xmlns:a16="http://schemas.microsoft.com/office/drawing/2014/main" id="{68DC786B-0EB4-010C-FA50-AA6E0D5228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12292" name="Foliennummernplatzhalter 3">
            <a:extLst>
              <a:ext uri="{FF2B5EF4-FFF2-40B4-BE49-F238E27FC236}">
                <a16:creationId xmlns:a16="http://schemas.microsoft.com/office/drawing/2014/main" id="{7FAB5508-7768-D73A-8E9A-943D18E2A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E3AE9F1-0673-4786-9F3C-D9D57A1885FD}" type="slidenum">
              <a:rPr lang="de-CH" altLang="de-DE" smtClean="0"/>
              <a:pPr/>
              <a:t>1</a:t>
            </a:fld>
            <a:endParaRPr lang="it-IT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>
            <a:extLst>
              <a:ext uri="{FF2B5EF4-FFF2-40B4-BE49-F238E27FC236}">
                <a16:creationId xmlns:a16="http://schemas.microsoft.com/office/drawing/2014/main" id="{FDDF3D6B-F02B-D607-018C-1098DE71FC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izenplatzhalter 2">
            <a:extLst>
              <a:ext uri="{FF2B5EF4-FFF2-40B4-BE49-F238E27FC236}">
                <a16:creationId xmlns:a16="http://schemas.microsoft.com/office/drawing/2014/main" id="{E997E5E8-11AD-D2A9-8919-5234A48DA3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CH" altLang="de-DE"/>
              <a:t>BienenSchweiz</a:t>
            </a:r>
          </a:p>
          <a:p>
            <a:pPr eaLnBrk="1" hangingPunct="1">
              <a:spcBef>
                <a:spcPct val="0"/>
              </a:spcBef>
            </a:pPr>
            <a:r>
              <a:rPr lang="de-CH" altLang="de-DE"/>
              <a:t>Société d'Apiculture Romande (SAR)  </a:t>
            </a:r>
          </a:p>
          <a:p>
            <a:pPr eaLnBrk="1" hangingPunct="1">
              <a:spcBef>
                <a:spcPct val="0"/>
              </a:spcBef>
            </a:pPr>
            <a:r>
              <a:rPr lang="de-CH" altLang="de-DE"/>
              <a:t>Federazione Ticinese di Apicoltura (FTA) </a:t>
            </a:r>
          </a:p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14340" name="Foliennummernplatzhalter 3">
            <a:extLst>
              <a:ext uri="{FF2B5EF4-FFF2-40B4-BE49-F238E27FC236}">
                <a16:creationId xmlns:a16="http://schemas.microsoft.com/office/drawing/2014/main" id="{7B4C60D7-3446-592E-0049-A61B85AF9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C9EB98F-2D85-4AB0-983E-1D63B3A490BE}" type="slidenum">
              <a:rPr lang="de-CH" altLang="de-DE" smtClean="0">
                <a:cs typeface="Arial" panose="020B0604020202020204" pitchFamily="34" charset="0"/>
              </a:rPr>
              <a:pPr/>
              <a:t>2</a:t>
            </a:fld>
            <a:endParaRPr lang="de-CH" altLang="de-DE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>
            <a:extLst>
              <a:ext uri="{FF2B5EF4-FFF2-40B4-BE49-F238E27FC236}">
                <a16:creationId xmlns:a16="http://schemas.microsoft.com/office/drawing/2014/main" id="{DE862D6D-A614-EFE8-9427-5F2C1151F9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izenplatzhalter 2">
            <a:extLst>
              <a:ext uri="{FF2B5EF4-FFF2-40B4-BE49-F238E27FC236}">
                <a16:creationId xmlns:a16="http://schemas.microsoft.com/office/drawing/2014/main" id="{D1B953C6-3B97-C06C-A87A-B8596BC123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DE" altLang="de-DE"/>
              <a:t>Le commissioni SSA e</a:t>
            </a:r>
            <a:r>
              <a:rPr lang="de-CH" altLang="de-DE"/>
              <a:t> </a:t>
            </a:r>
            <a:r>
              <a:rPr lang="de-DE" altLang="de-DE"/>
              <a:t>Allevamento sono integrate in apiservice</a:t>
            </a:r>
            <a:endParaRPr lang="de-CH" altLang="de-DE"/>
          </a:p>
        </p:txBody>
      </p:sp>
      <p:sp>
        <p:nvSpPr>
          <p:cNvPr id="16388" name="Foliennummernplatzhalter 3">
            <a:extLst>
              <a:ext uri="{FF2B5EF4-FFF2-40B4-BE49-F238E27FC236}">
                <a16:creationId xmlns:a16="http://schemas.microsoft.com/office/drawing/2014/main" id="{868FE03D-5873-8358-7EC3-9E753114F6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ACA993B-F7E0-40EA-8A6F-BCBA963A3AB3}" type="slidenum">
              <a:rPr lang="de-CH" altLang="de-DE" smtClean="0"/>
              <a:pPr/>
              <a:t>3</a:t>
            </a:fld>
            <a:endParaRPr lang="it-IT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>
            <a:extLst>
              <a:ext uri="{FF2B5EF4-FFF2-40B4-BE49-F238E27FC236}">
                <a16:creationId xmlns:a16="http://schemas.microsoft.com/office/drawing/2014/main" id="{EA81A05B-9FCC-6B1A-F800-14312F4D4B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izenplatzhalter 2">
            <a:extLst>
              <a:ext uri="{FF2B5EF4-FFF2-40B4-BE49-F238E27FC236}">
                <a16:creationId xmlns:a16="http://schemas.microsoft.com/office/drawing/2014/main" id="{1D201F32-D4AA-459D-291A-23EE47AE5B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DE" altLang="de-DE" dirty="0"/>
              <a:t>Presidente apiservice: Christoph Villiger 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 err="1"/>
              <a:t>Membri</a:t>
            </a:r>
            <a:r>
              <a:rPr lang="de-DE" altLang="de-DE" dirty="0"/>
              <a:t> del Consiglio di </a:t>
            </a:r>
            <a:r>
              <a:rPr lang="de-DE" altLang="de-DE" dirty="0" err="1"/>
              <a:t>Amministrazione</a:t>
            </a:r>
            <a:r>
              <a:rPr lang="de-DE" altLang="de-DE" dirty="0"/>
              <a:t>: </a:t>
            </a:r>
            <a:r>
              <a:rPr lang="fr-CH" altLang="de-DE" sz="1800" dirty="0">
                <a:ea typeface="Calibri" panose="020F0502020204030204" pitchFamily="34" charset="0"/>
                <a:cs typeface="Times New Roman" panose="02020603050405020304" pitchFamily="18" charset="0"/>
              </a:rPr>
              <a:t>Francis Saucy, Othmar Frey e Samantha Bourgoin</a:t>
            </a:r>
            <a:endParaRPr lang="de-CH" altLang="de-DE" dirty="0"/>
          </a:p>
          <a:p>
            <a:pPr eaLnBrk="1" hangingPunct="1">
              <a:spcBef>
                <a:spcPct val="0"/>
              </a:spcBef>
            </a:pPr>
            <a:r>
              <a:rPr lang="de-CH" altLang="de-DE" dirty="0"/>
              <a:t>Idea delle </a:t>
            </a:r>
            <a:r>
              <a:rPr lang="de-CH" altLang="de-DE" dirty="0" err="1"/>
              <a:t>antenne</a:t>
            </a:r>
            <a:r>
              <a:rPr lang="de-CH" altLang="de-DE" dirty="0"/>
              <a:t> </a:t>
            </a:r>
            <a:r>
              <a:rPr lang="de-CH" altLang="de-DE" dirty="0" err="1"/>
              <a:t>regionali</a:t>
            </a:r>
            <a:r>
              <a:rPr lang="de-CH" altLang="de-DE" dirty="0"/>
              <a:t> = </a:t>
            </a:r>
            <a:r>
              <a:rPr lang="de-CH" altLang="de-DE" dirty="0" err="1"/>
              <a:t>avere</a:t>
            </a:r>
            <a:r>
              <a:rPr lang="de-CH" altLang="de-DE" dirty="0"/>
              <a:t> </a:t>
            </a:r>
            <a:r>
              <a:rPr lang="de-CH" altLang="de-DE" dirty="0" err="1"/>
              <a:t>un</a:t>
            </a:r>
            <a:r>
              <a:rPr lang="de-CH" altLang="de-DE" dirty="0"/>
              <a:t> </a:t>
            </a:r>
            <a:r>
              <a:rPr lang="de-CH" altLang="de-DE" dirty="0" err="1"/>
              <a:t>contatto</a:t>
            </a:r>
            <a:r>
              <a:rPr lang="de-CH" altLang="de-DE" dirty="0"/>
              <a:t> </a:t>
            </a:r>
            <a:r>
              <a:rPr lang="de-CH" altLang="de-DE" dirty="0" err="1"/>
              <a:t>diretto</a:t>
            </a:r>
            <a:r>
              <a:rPr lang="de-CH" altLang="de-DE" dirty="0"/>
              <a:t> </a:t>
            </a:r>
            <a:r>
              <a:rPr lang="de-CH" altLang="de-DE" dirty="0" err="1"/>
              <a:t>nelle</a:t>
            </a:r>
            <a:r>
              <a:rPr lang="de-CH" altLang="de-DE" dirty="0"/>
              <a:t> </a:t>
            </a:r>
            <a:r>
              <a:rPr lang="de-CH" altLang="de-DE" dirty="0" err="1"/>
              <a:t>regioni</a:t>
            </a:r>
            <a:r>
              <a:rPr lang="de-CH" altLang="de-DE" dirty="0"/>
              <a:t> </a:t>
            </a:r>
            <a:endParaRPr lang="it-IT" altLang="de-DE" dirty="0"/>
          </a:p>
        </p:txBody>
      </p:sp>
      <p:sp>
        <p:nvSpPr>
          <p:cNvPr id="18436" name="Foliennummernplatzhalter 3">
            <a:extLst>
              <a:ext uri="{FF2B5EF4-FFF2-40B4-BE49-F238E27FC236}">
                <a16:creationId xmlns:a16="http://schemas.microsoft.com/office/drawing/2014/main" id="{5C7DC09E-CEC3-D532-1581-975BADAA9D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551F8E9-681E-4D86-81B3-11FDD0D6178C}" type="slidenum">
              <a:rPr lang="de-CH" altLang="de-DE" smtClean="0"/>
              <a:pPr/>
              <a:t>4</a:t>
            </a:fld>
            <a:endParaRPr lang="it-IT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lienbildplatzhalter 1">
            <a:extLst>
              <a:ext uri="{FF2B5EF4-FFF2-40B4-BE49-F238E27FC236}">
                <a16:creationId xmlns:a16="http://schemas.microsoft.com/office/drawing/2014/main" id="{582108BF-5189-D0E1-8E74-1869C3F6F6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izenplatzhalter 2">
            <a:extLst>
              <a:ext uri="{FF2B5EF4-FFF2-40B4-BE49-F238E27FC236}">
                <a16:creationId xmlns:a16="http://schemas.microsoft.com/office/drawing/2014/main" id="{16A4BA68-4116-24C3-7A0C-1532B9B8F3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altLang="de-DE"/>
              <a:t>USAV = Ufficio federale della sicurezza alimentare e di veterinaria </a:t>
            </a:r>
          </a:p>
          <a:p>
            <a:pPr eaLnBrk="1" hangingPunct="1">
              <a:spcBef>
                <a:spcPct val="0"/>
              </a:spcBef>
            </a:pPr>
            <a:r>
              <a:rPr lang="it-IT" altLang="de-DE"/>
              <a:t>VC = </a:t>
            </a:r>
            <a:r>
              <a:rPr lang="de-CH" altLang="de-DE"/>
              <a:t>veterinario cantonale</a:t>
            </a:r>
            <a:endParaRPr lang="it-IT" altLang="de-DE"/>
          </a:p>
          <a:p>
            <a:pPr eaLnBrk="1" hangingPunct="1">
              <a:spcBef>
                <a:spcPct val="0"/>
              </a:spcBef>
            </a:pPr>
            <a:r>
              <a:rPr lang="it-IT" altLang="de-DE"/>
              <a:t>CRA = Centro di ricerca apistica</a:t>
            </a:r>
          </a:p>
          <a:p>
            <a:pPr eaLnBrk="1" hangingPunct="1">
              <a:spcBef>
                <a:spcPct val="0"/>
              </a:spcBef>
            </a:pPr>
            <a:r>
              <a:rPr lang="it-IT" altLang="de-DE"/>
              <a:t>IBH = Istituto della salute delle api dell'Università di Berna</a:t>
            </a:r>
          </a:p>
          <a:p>
            <a:pPr eaLnBrk="1" hangingPunct="1">
              <a:spcBef>
                <a:spcPct val="0"/>
              </a:spcBef>
            </a:pPr>
            <a:r>
              <a:rPr lang="it-IT" altLang="de-DE"/>
              <a:t>UFAG = </a:t>
            </a:r>
            <a:r>
              <a:rPr lang="de-CH" altLang="de-DE"/>
              <a:t>Ufficio federale dell'agricoltura</a:t>
            </a:r>
            <a:endParaRPr lang="it-IT" altLang="de-DE"/>
          </a:p>
          <a:p>
            <a:pPr eaLnBrk="1" hangingPunct="1">
              <a:spcBef>
                <a:spcPct val="0"/>
              </a:spcBef>
            </a:pPr>
            <a:r>
              <a:rPr lang="it-IT" altLang="de-DE"/>
              <a:t>***</a:t>
            </a:r>
          </a:p>
          <a:p>
            <a:pPr eaLnBrk="1" hangingPunct="1">
              <a:spcBef>
                <a:spcPct val="0"/>
              </a:spcBef>
            </a:pPr>
            <a:r>
              <a:rPr lang="it-IT" altLang="de-DE"/>
              <a:t>Offriamo un supporto concreto per gli dirigenti delle sezioni apistichi</a:t>
            </a:r>
          </a:p>
        </p:txBody>
      </p:sp>
      <p:sp>
        <p:nvSpPr>
          <p:cNvPr id="20484" name="Foliennummernplatzhalter 3">
            <a:extLst>
              <a:ext uri="{FF2B5EF4-FFF2-40B4-BE49-F238E27FC236}">
                <a16:creationId xmlns:a16="http://schemas.microsoft.com/office/drawing/2014/main" id="{7756FC44-6013-0569-6E16-262299A73B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5F5AD7E-B70D-480A-81B2-03DE0E3D9621}" type="slidenum">
              <a:rPr lang="de-CH" altLang="de-DE" smtClean="0"/>
              <a:pPr/>
              <a:t>5</a:t>
            </a:fld>
            <a:endParaRPr lang="it-IT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lienbildplatzhalter 1">
            <a:extLst>
              <a:ext uri="{FF2B5EF4-FFF2-40B4-BE49-F238E27FC236}">
                <a16:creationId xmlns:a16="http://schemas.microsoft.com/office/drawing/2014/main" id="{60302A34-8B3F-7D76-CE67-97591E84DB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izenplatzhalter 2">
            <a:extLst>
              <a:ext uri="{FF2B5EF4-FFF2-40B4-BE49-F238E27FC236}">
                <a16:creationId xmlns:a16="http://schemas.microsoft.com/office/drawing/2014/main" id="{85FE3593-2FF0-144F-EC90-525966252B5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altLang="de-DE" dirty="0"/>
              <a:t>ASUIA = assistente specializzato ufficiale per l’ispezione degli apiari = collaboratori degli uffici dei veterinari cantonali = formazione di 9 giorni</a:t>
            </a:r>
          </a:p>
          <a:p>
            <a:pPr eaLnBrk="1" hangingPunct="1">
              <a:spcBef>
                <a:spcPct val="0"/>
              </a:spcBef>
            </a:pPr>
            <a:r>
              <a:rPr lang="it-IT" altLang="de-DE" dirty="0"/>
              <a:t>ASU  </a:t>
            </a:r>
            <a:r>
              <a:rPr lang="it-IT" altLang="de-DE" dirty="0" err="1"/>
              <a:t>PrPr</a:t>
            </a:r>
            <a:r>
              <a:rPr lang="it-IT" altLang="de-DE" dirty="0"/>
              <a:t> = Assistente specializzato controllo produzione primaria api</a:t>
            </a:r>
          </a:p>
          <a:p>
            <a:pPr eaLnBrk="1" hangingPunct="1">
              <a:spcBef>
                <a:spcPct val="0"/>
              </a:spcBef>
            </a:pPr>
            <a:r>
              <a:rPr lang="it-IT" altLang="de-DE" dirty="0" err="1"/>
              <a:t>MVet</a:t>
            </a:r>
            <a:r>
              <a:rPr lang="it-IT" altLang="de-DE" dirty="0"/>
              <a:t> = </a:t>
            </a:r>
            <a:r>
              <a:rPr lang="de-CH" altLang="de-DE" dirty="0" err="1"/>
              <a:t>medicamenti</a:t>
            </a:r>
            <a:r>
              <a:rPr lang="de-CH" altLang="de-DE" dirty="0"/>
              <a:t> </a:t>
            </a:r>
            <a:r>
              <a:rPr lang="de-CH" altLang="de-DE" dirty="0" err="1"/>
              <a:t>veterinari</a:t>
            </a:r>
            <a:endParaRPr lang="de-CH" altLang="de-DE" dirty="0"/>
          </a:p>
          <a:p>
            <a:pPr eaLnBrk="1" hangingPunct="1">
              <a:spcBef>
                <a:spcPct val="0"/>
              </a:spcBef>
            </a:pPr>
            <a:endParaRPr lang="it-IT" altLang="de-DE" dirty="0"/>
          </a:p>
        </p:txBody>
      </p:sp>
      <p:sp>
        <p:nvSpPr>
          <p:cNvPr id="22532" name="Foliennummernplatzhalter 3">
            <a:extLst>
              <a:ext uri="{FF2B5EF4-FFF2-40B4-BE49-F238E27FC236}">
                <a16:creationId xmlns:a16="http://schemas.microsoft.com/office/drawing/2014/main" id="{5BBF73FC-1E0A-7B98-DC2E-BD7154E02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CE284F9-A90F-48B1-A506-3EC36EF67BEF}" type="slidenum">
              <a:rPr lang="de-CH" altLang="de-DE" smtClean="0"/>
              <a:pPr/>
              <a:t>6</a:t>
            </a:fld>
            <a:endParaRPr lang="it-IT" alt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>
            <a:extLst>
              <a:ext uri="{FF2B5EF4-FFF2-40B4-BE49-F238E27FC236}">
                <a16:creationId xmlns:a16="http://schemas.microsoft.com/office/drawing/2014/main" id="{D5280556-EAAC-F56A-1F3F-7ACE159D46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izenplatzhalter 2">
            <a:extLst>
              <a:ext uri="{FF2B5EF4-FFF2-40B4-BE49-F238E27FC236}">
                <a16:creationId xmlns:a16="http://schemas.microsoft.com/office/drawing/2014/main" id="{9E147DDA-FF1C-7D21-ACF5-4CB228EDA1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de-DE" dirty="0"/>
          </a:p>
        </p:txBody>
      </p:sp>
      <p:sp>
        <p:nvSpPr>
          <p:cNvPr id="24580" name="Foliennummernplatzhalter 3">
            <a:extLst>
              <a:ext uri="{FF2B5EF4-FFF2-40B4-BE49-F238E27FC236}">
                <a16:creationId xmlns:a16="http://schemas.microsoft.com/office/drawing/2014/main" id="{21ADECBE-51BD-C5E5-546D-D684CBBB2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30C9F01-D339-4F43-9827-4382977EEBB3}" type="slidenum">
              <a:rPr lang="de-CH" altLang="de-DE" smtClean="0"/>
              <a:pPr/>
              <a:t>7</a:t>
            </a:fld>
            <a:endParaRPr lang="it-IT" alt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lienbildplatzhalter 1">
            <a:extLst>
              <a:ext uri="{FF2B5EF4-FFF2-40B4-BE49-F238E27FC236}">
                <a16:creationId xmlns:a16="http://schemas.microsoft.com/office/drawing/2014/main" id="{371F052A-3015-3717-58B6-2C14024584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izenplatzhalter 2">
            <a:extLst>
              <a:ext uri="{FF2B5EF4-FFF2-40B4-BE49-F238E27FC236}">
                <a16:creationId xmlns:a16="http://schemas.microsoft.com/office/drawing/2014/main" id="{0DFC3A4C-0E92-4395-10E0-1697E2A3027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altLang="de-DE"/>
              <a:t>Apinella = un </a:t>
            </a:r>
            <a:r>
              <a:rPr lang="it-IT" altLang="de-DE" b="1"/>
              <a:t>programma di riconoscimento precoce</a:t>
            </a:r>
            <a:r>
              <a:rPr lang="it-IT" altLang="de-DE"/>
              <a:t>. Almeno </a:t>
            </a:r>
            <a:r>
              <a:rPr lang="it-IT" altLang="de-DE" u="sng"/>
              <a:t>5 apicoltori per Cantone sorvegliano regolarmente la presenza del piccolo coleottero </a:t>
            </a:r>
            <a:r>
              <a:rPr lang="it-IT" altLang="de-DE"/>
              <a:t>dell’alveare nei loro apiari posizionati in luoghi strategici o esposti usando le </a:t>
            </a:r>
            <a:r>
              <a:rPr lang="it-IT" altLang="de-DE" b="1"/>
              <a:t>strisce diagnostiche </a:t>
            </a:r>
            <a:r>
              <a:rPr lang="it-IT" altLang="de-DE"/>
              <a:t>Schäfer. </a:t>
            </a:r>
          </a:p>
          <a:p>
            <a:pPr eaLnBrk="1" hangingPunct="1">
              <a:spcBef>
                <a:spcPct val="0"/>
              </a:spcBef>
            </a:pPr>
            <a:r>
              <a:rPr lang="it-IT" altLang="de-DE"/>
              <a:t>VarroaWatch = mobile app o una applicazioe per dispositivi mobili (smartphone)</a:t>
            </a:r>
          </a:p>
        </p:txBody>
      </p:sp>
      <p:sp>
        <p:nvSpPr>
          <p:cNvPr id="26628" name="Foliennummernplatzhalter 3">
            <a:extLst>
              <a:ext uri="{FF2B5EF4-FFF2-40B4-BE49-F238E27FC236}">
                <a16:creationId xmlns:a16="http://schemas.microsoft.com/office/drawing/2014/main" id="{D6E6A475-F210-5FA0-DC38-2B9604FAAC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631F06E-DAA1-4C75-9AFE-5E9839BBEB6D}" type="slidenum">
              <a:rPr lang="de-CH" altLang="de-DE" smtClean="0"/>
              <a:pPr/>
              <a:t>8</a:t>
            </a:fld>
            <a:endParaRPr lang="it-IT" alt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>
            <a:extLst>
              <a:ext uri="{FF2B5EF4-FFF2-40B4-BE49-F238E27FC236}">
                <a16:creationId xmlns:a16="http://schemas.microsoft.com/office/drawing/2014/main" id="{72AA4445-5D6C-A9B0-1A87-54B112C9C3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izenplatzhalter 2">
            <a:extLst>
              <a:ext uri="{FF2B5EF4-FFF2-40B4-BE49-F238E27FC236}">
                <a16:creationId xmlns:a16="http://schemas.microsoft.com/office/drawing/2014/main" id="{EDD78C20-BFD0-BD84-DEFF-FDFFF7C785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it-IT" altLang="de-DE"/>
              <a:t>Finanziati tramite USAV, UFAG, Cantone, apisuisse e associazioni nazionali di apicoltura (settore apistico)</a:t>
            </a:r>
          </a:p>
          <a:p>
            <a:pPr eaLnBrk="1" hangingPunct="1">
              <a:spcBef>
                <a:spcPct val="0"/>
              </a:spcBef>
            </a:pPr>
            <a:endParaRPr lang="it-IT" altLang="de-DE"/>
          </a:p>
          <a:p>
            <a:pPr eaLnBrk="1" hangingPunct="1">
              <a:spcBef>
                <a:spcPct val="0"/>
              </a:spcBef>
            </a:pPr>
            <a:r>
              <a:rPr lang="it-IT" altLang="de-DE"/>
              <a:t>I cantoni duplicano la somma della Confederazione, è il settore apistico aggiunge 150’000.-</a:t>
            </a:r>
          </a:p>
        </p:txBody>
      </p:sp>
      <p:sp>
        <p:nvSpPr>
          <p:cNvPr id="28676" name="Foliennummernplatzhalter 3">
            <a:extLst>
              <a:ext uri="{FF2B5EF4-FFF2-40B4-BE49-F238E27FC236}">
                <a16:creationId xmlns:a16="http://schemas.microsoft.com/office/drawing/2014/main" id="{4ECC1F89-090D-0BFE-BE7A-A54F5EE3D1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06386C3-C9AE-4BD6-9B3B-B0A2A827CDC2}" type="slidenum">
              <a:rPr lang="de-CH" altLang="de-DE" smtClean="0"/>
              <a:pPr/>
              <a:t>9</a:t>
            </a:fld>
            <a:endParaRPr lang="it-IT" alt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>
            <a:extLst>
              <a:ext uri="{FF2B5EF4-FFF2-40B4-BE49-F238E27FC236}">
                <a16:creationId xmlns:a16="http://schemas.microsoft.com/office/drawing/2014/main" id="{3D965BFA-23E2-5989-CE24-D5F9E3A390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izenplatzhalter 2">
            <a:extLst>
              <a:ext uri="{FF2B5EF4-FFF2-40B4-BE49-F238E27FC236}">
                <a16:creationId xmlns:a16="http://schemas.microsoft.com/office/drawing/2014/main" id="{1D015D57-F46B-55AC-B443-48BD3EEE273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CH" altLang="de-DE"/>
          </a:p>
        </p:txBody>
      </p:sp>
      <p:sp>
        <p:nvSpPr>
          <p:cNvPr id="30724" name="Foliennummernplatzhalter 3">
            <a:extLst>
              <a:ext uri="{FF2B5EF4-FFF2-40B4-BE49-F238E27FC236}">
                <a16:creationId xmlns:a16="http://schemas.microsoft.com/office/drawing/2014/main" id="{7971745A-25DB-BCED-E76C-D5F6C69F0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67D5CFB-72EA-402D-8496-95E863E45D40}" type="slidenum">
              <a:rPr lang="de-CH" altLang="de-DE" smtClean="0">
                <a:cs typeface="Arial" panose="020B0604020202020204" pitchFamily="34" charset="0"/>
              </a:rPr>
              <a:pPr/>
              <a:t>10</a:t>
            </a:fld>
            <a:endParaRPr lang="de-CH" altLang="de-DE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lienbildplatzhalter 1">
            <a:extLst>
              <a:ext uri="{FF2B5EF4-FFF2-40B4-BE49-F238E27FC236}">
                <a16:creationId xmlns:a16="http://schemas.microsoft.com/office/drawing/2014/main" id="{CDABB598-69E7-E531-D274-1B50AB8FCF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izenplatzhalter 2">
            <a:extLst>
              <a:ext uri="{FF2B5EF4-FFF2-40B4-BE49-F238E27FC236}">
                <a16:creationId xmlns:a16="http://schemas.microsoft.com/office/drawing/2014/main" id="{91674CF4-048C-CB25-8EEA-72A8871A073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de-DE" u="sng" dirty="0"/>
          </a:p>
        </p:txBody>
      </p:sp>
      <p:sp>
        <p:nvSpPr>
          <p:cNvPr id="32772" name="Foliennummernplatzhalter 3">
            <a:extLst>
              <a:ext uri="{FF2B5EF4-FFF2-40B4-BE49-F238E27FC236}">
                <a16:creationId xmlns:a16="http://schemas.microsoft.com/office/drawing/2014/main" id="{7B80FE77-F058-AAE6-5020-C27253E191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98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025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2638" indent="-227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98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0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42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1438" indent="-227013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6C84548-381C-49A1-BCCA-AB4A1FC14501}" type="slidenum">
              <a:rPr lang="de-CH" altLang="de-DE" smtClean="0"/>
              <a:pPr/>
              <a:t>11</a:t>
            </a:fld>
            <a:endParaRPr lang="it-IT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5">
            <a:extLst>
              <a:ext uri="{FF2B5EF4-FFF2-40B4-BE49-F238E27FC236}">
                <a16:creationId xmlns:a16="http://schemas.microsoft.com/office/drawing/2014/main" id="{2E95954E-8499-1178-A510-5161E14829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3">
            <a:extLst>
              <a:ext uri="{FF2B5EF4-FFF2-40B4-BE49-F238E27FC236}">
                <a16:creationId xmlns:a16="http://schemas.microsoft.com/office/drawing/2014/main" id="{EEB7CB48-68D6-A57A-E7F2-E88351EA1C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5" y="1109663"/>
            <a:ext cx="4100513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61536" y="3361217"/>
            <a:ext cx="5729176" cy="1470025"/>
          </a:xfrm>
        </p:spPr>
        <p:txBody>
          <a:bodyPr lIns="0" tIns="0" rIns="0" bIns="0" anchor="b"/>
          <a:lstStyle>
            <a:lvl1pPr algn="l">
              <a:defRPr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061535" y="5116992"/>
            <a:ext cx="5729175" cy="17526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354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AC3A1061-C991-771D-E1C1-D31F352610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644400" y="572400"/>
            <a:ext cx="7861647" cy="10224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4400" y="1779164"/>
            <a:ext cx="7861646" cy="4393628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342900" indent="-3429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53975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243412C9-AC4F-AD7B-D80D-A169EF3DF1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3860" y="1779163"/>
            <a:ext cx="7879907" cy="4452697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 algn="l">
              <a:buFont typeface="Lucida Grande"/>
              <a:buNone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>
          <a:xfrm>
            <a:off x="643860" y="572977"/>
            <a:ext cx="7879907" cy="102362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de-CH" dirty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6555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7">
            <a:extLst>
              <a:ext uri="{FF2B5EF4-FFF2-40B4-BE49-F238E27FC236}">
                <a16:creationId xmlns:a16="http://schemas.microsoft.com/office/drawing/2014/main" id="{BC28CEC2-759C-1B0F-DAD4-C8ED9C2067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 3">
            <a:extLst>
              <a:ext uri="{FF2B5EF4-FFF2-40B4-BE49-F238E27FC236}">
                <a16:creationId xmlns:a16="http://schemas.microsoft.com/office/drawing/2014/main" id="{F044BADA-3D36-4754-8225-629965335F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5" y="1109663"/>
            <a:ext cx="4100513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61536" y="3361217"/>
            <a:ext cx="5729176" cy="1470025"/>
          </a:xfrm>
        </p:spPr>
        <p:txBody>
          <a:bodyPr lIns="0" tIns="0" rIns="0" bIns="0" anchor="b"/>
          <a:lstStyle>
            <a:lvl1pPr algn="l">
              <a:defRPr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en-US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061535" y="5116992"/>
            <a:ext cx="5729175" cy="175260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48015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0A45823C-70F7-AF75-4F21-460DE73984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644400" y="572400"/>
            <a:ext cx="7861647" cy="10224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en-US"/>
              <a:t>Mastertitelformat bearbeiten</a:t>
            </a:r>
            <a:endParaRPr lang="de-DE" dirty="0"/>
          </a:p>
        </p:txBody>
      </p:sp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4400" y="1779164"/>
            <a:ext cx="7861646" cy="4393628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342900" indent="-3429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sz="2800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877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1">
            <a:extLst>
              <a:ext uri="{FF2B5EF4-FFF2-40B4-BE49-F238E27FC236}">
                <a16:creationId xmlns:a16="http://schemas.microsoft.com/office/drawing/2014/main" id="{49950F28-995F-7643-6D7F-DBAEE6FEE8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2"/>
          <p:cNvSpPr>
            <a:spLocks noGrp="1"/>
          </p:cNvSpPr>
          <p:nvPr>
            <p:ph idx="1"/>
          </p:nvPr>
        </p:nvSpPr>
        <p:spPr>
          <a:xfrm>
            <a:off x="643860" y="1779163"/>
            <a:ext cx="7879907" cy="4452697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 algn="l">
              <a:buFont typeface="Lucida Grande"/>
              <a:buNone/>
              <a:defRPr sz="2800" b="0" i="0">
                <a:latin typeface="Calibri Light"/>
                <a:cs typeface="Calibri Light"/>
              </a:defRPr>
            </a:lvl1pPr>
            <a:lvl2pPr marL="742950" indent="-285750">
              <a:buFont typeface="Lucida Grande"/>
              <a:buChar char="·"/>
              <a:defRPr b="0" i="0">
                <a:latin typeface="Calibri Light"/>
                <a:cs typeface="Calibri Light"/>
              </a:defRPr>
            </a:lvl2pPr>
            <a:lvl3pPr marL="11430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3pPr>
            <a:lvl4pPr marL="16002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4pPr>
            <a:lvl5pPr marL="2057400" indent="-228600">
              <a:buFont typeface="Lucida Grande"/>
              <a:buChar char="·"/>
              <a:defRPr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Titelplatzhalter 1"/>
          <p:cNvSpPr>
            <a:spLocks noGrp="1"/>
          </p:cNvSpPr>
          <p:nvPr>
            <p:ph type="title"/>
          </p:nvPr>
        </p:nvSpPr>
        <p:spPr>
          <a:xfrm>
            <a:off x="643860" y="572977"/>
            <a:ext cx="7879907" cy="102362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algn="l">
              <a:defRPr sz="4800" b="1" i="0">
                <a:solidFill>
                  <a:srgbClr val="A07E18"/>
                </a:solidFill>
                <a:latin typeface="Calibri Light"/>
                <a:cs typeface="Calibri Light"/>
              </a:defRPr>
            </a:lvl1pPr>
          </a:lstStyle>
          <a:p>
            <a:r>
              <a:rPr lang="en-US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7492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>
            <a:extLst>
              <a:ext uri="{FF2B5EF4-FFF2-40B4-BE49-F238E27FC236}">
                <a16:creationId xmlns:a16="http://schemas.microsoft.com/office/drawing/2014/main" id="{02DD2EF9-DD40-E888-2D20-C447358E601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Mastertitelformat bearbeiten</a:t>
            </a:r>
            <a:endParaRPr lang="de-DE" altLang="de-DE"/>
          </a:p>
        </p:txBody>
      </p:sp>
      <p:sp>
        <p:nvSpPr>
          <p:cNvPr id="1027" name="Textplatzhalter 2">
            <a:extLst>
              <a:ext uri="{FF2B5EF4-FFF2-40B4-BE49-F238E27FC236}">
                <a16:creationId xmlns:a16="http://schemas.microsoft.com/office/drawing/2014/main" id="{ACE882C3-7B8C-9895-6310-98327B4B06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  <a:endParaRPr lang="de-DE" alt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E88BC87-5155-D988-695B-4F5366D85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E6E97A-3A08-45E8-9C90-865CF96A277E}" type="datetimeFigureOut">
              <a:rPr lang="de-DE"/>
              <a:pPr>
                <a:defRPr/>
              </a:pPr>
              <a:t>21.09.2026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860BB1-F902-B6B4-52C3-8E8A33DBD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667A31-8A62-6370-A713-FA177BCE42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B876D94-EBDB-4BBB-8CE1-B79D0F46B0F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>
            <a:extLst>
              <a:ext uri="{FF2B5EF4-FFF2-40B4-BE49-F238E27FC236}">
                <a16:creationId xmlns:a16="http://schemas.microsoft.com/office/drawing/2014/main" id="{2AFEE194-CFB0-867D-9B2C-65A1B7816F6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Mastertitelformat bearbeiten</a:t>
            </a:r>
            <a:endParaRPr lang="de-DE" altLang="de-DE"/>
          </a:p>
        </p:txBody>
      </p:sp>
      <p:sp>
        <p:nvSpPr>
          <p:cNvPr id="2051" name="Textplatzhalter 2">
            <a:extLst>
              <a:ext uri="{FF2B5EF4-FFF2-40B4-BE49-F238E27FC236}">
                <a16:creationId xmlns:a16="http://schemas.microsoft.com/office/drawing/2014/main" id="{44C1D6C9-413E-531F-5488-A1FEB7D2FC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Mastertextformat bearbeiten</a:t>
            </a:r>
          </a:p>
          <a:p>
            <a:pPr lvl="1"/>
            <a:r>
              <a:rPr lang="de-CH" altLang="de-DE"/>
              <a:t>Zweite Ebene</a:t>
            </a:r>
          </a:p>
          <a:p>
            <a:pPr lvl="2"/>
            <a:r>
              <a:rPr lang="de-CH" altLang="de-DE"/>
              <a:t>Dritte Ebene</a:t>
            </a:r>
          </a:p>
          <a:p>
            <a:pPr lvl="3"/>
            <a:r>
              <a:rPr lang="de-CH" altLang="de-DE"/>
              <a:t>Vierte Ebene</a:t>
            </a:r>
          </a:p>
          <a:p>
            <a:pPr lvl="4"/>
            <a:r>
              <a:rPr lang="de-CH" altLang="de-DE"/>
              <a:t>Fünfte Ebene</a:t>
            </a:r>
            <a:endParaRPr lang="de-DE" alt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29ED15-9C48-7C06-7B40-F8C67F0526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F7CFB62D-43EB-4BD6-8783-84776ACCAF87}" type="datetimeFigureOut">
              <a:rPr lang="de-DE"/>
              <a:pPr>
                <a:defRPr/>
              </a:pPr>
              <a:t>21.09.2026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A60F0F9-9467-A2FF-216C-A7643D7460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8DAC08-AA1A-1F88-2802-963A028D0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7499963-4CFA-4FC0-BDF2-499878C4041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picoltura.ch/apiservice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icoltura.ch/prontuari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apicoltura.ch/programmasalut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icoltura.ch/concettoaziendal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apicoltura.ch/wp-content/uploads/sites/9/2025/08/catalogo_delle_prestazioni_ssa_2026_2029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icoltura.ch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3">
            <a:extLst>
              <a:ext uri="{FF2B5EF4-FFF2-40B4-BE49-F238E27FC236}">
                <a16:creationId xmlns:a16="http://schemas.microsoft.com/office/drawing/2014/main" id="{29DEB475-2CB6-18B0-E87E-9561E272D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6113" y="3935413"/>
            <a:ext cx="5729287" cy="1470025"/>
          </a:xfrm>
        </p:spPr>
        <p:txBody>
          <a:bodyPr/>
          <a:lstStyle/>
          <a:p>
            <a:pPr algn="ctr"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SSA in breve</a:t>
            </a:r>
            <a:endParaRPr lang="it-IT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3">
            <a:extLst>
              <a:ext uri="{FF2B5EF4-FFF2-40B4-BE49-F238E27FC236}">
                <a16:creationId xmlns:a16="http://schemas.microsoft.com/office/drawing/2014/main" id="{A41B0215-CDBC-FEBD-3DC4-62949CBA7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61300" cy="1022350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Organizzazioni apistiche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1E5B369-BCE8-4032-8A87-DE9420829397}"/>
              </a:ext>
            </a:extLst>
          </p:cNvPr>
          <p:cNvCxnSpPr>
            <a:cxnSpLocks/>
          </p:cNvCxnSpPr>
          <p:nvPr/>
        </p:nvCxnSpPr>
        <p:spPr bwMode="auto">
          <a:xfrm>
            <a:off x="5184775" y="3471863"/>
            <a:ext cx="393700" cy="0"/>
          </a:xfrm>
          <a:prstGeom prst="line">
            <a:avLst/>
          </a:prstGeom>
          <a:ln w="19050">
            <a:solidFill>
              <a:srgbClr val="3D659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3D7FB9B-D45C-ABEE-BF2E-57637AFDA840}"/>
              </a:ext>
            </a:extLst>
          </p:cNvPr>
          <p:cNvGrpSpPr/>
          <p:nvPr/>
        </p:nvGrpSpPr>
        <p:grpSpPr bwMode="auto">
          <a:xfrm>
            <a:off x="1286263" y="1263650"/>
            <a:ext cx="7820025" cy="4389438"/>
            <a:chOff x="1078478" y="1263136"/>
            <a:chExt cx="7819220" cy="4389736"/>
          </a:xfrm>
          <a:scene3d>
            <a:camera prst="perspectiveRelaxedModerately" zoom="92000"/>
            <a:lightRig rig="balanced" dir="t">
              <a:rot lat="0" lon="0" rev="12700000"/>
            </a:lightRig>
          </a:scene3d>
        </p:grpSpPr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A802E49F-D37B-6008-DDE2-75A0EE78420B}"/>
                </a:ext>
              </a:extLst>
            </p:cNvPr>
            <p:cNvSpPr/>
            <p:nvPr/>
          </p:nvSpPr>
          <p:spPr>
            <a:xfrm>
              <a:off x="4748025" y="2406297"/>
              <a:ext cx="240063" cy="105170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40063" y="0"/>
                  </a:moveTo>
                  <a:lnTo>
                    <a:pt x="240063" y="1051707"/>
                  </a:lnTo>
                  <a:lnTo>
                    <a:pt x="0" y="1051707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3D169E8D-8E95-D29F-F919-D758F7427937}"/>
                </a:ext>
              </a:extLst>
            </p:cNvPr>
            <p:cNvSpPr/>
            <p:nvPr/>
          </p:nvSpPr>
          <p:spPr>
            <a:xfrm>
              <a:off x="4988089" y="2406297"/>
              <a:ext cx="2766449" cy="210341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63352"/>
                  </a:lnTo>
                  <a:lnTo>
                    <a:pt x="2766449" y="1863352"/>
                  </a:lnTo>
                  <a:lnTo>
                    <a:pt x="2766449" y="2103415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C377EF98-53C5-18F0-FFF8-E815E70402C5}"/>
                </a:ext>
              </a:extLst>
            </p:cNvPr>
            <p:cNvSpPr/>
            <p:nvPr/>
          </p:nvSpPr>
          <p:spPr>
            <a:xfrm>
              <a:off x="4942369" y="2406297"/>
              <a:ext cx="91440" cy="210341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2103415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7A702A3E-00D0-AA4A-E88D-332F1E6D6730}"/>
                </a:ext>
              </a:extLst>
            </p:cNvPr>
            <p:cNvSpPr/>
            <p:nvPr/>
          </p:nvSpPr>
          <p:spPr>
            <a:xfrm>
              <a:off x="2221639" y="2406297"/>
              <a:ext cx="2766449" cy="210341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2766449" y="0"/>
                  </a:moveTo>
                  <a:lnTo>
                    <a:pt x="2766449" y="1863352"/>
                  </a:lnTo>
                  <a:lnTo>
                    <a:pt x="0" y="1863352"/>
                  </a:lnTo>
                  <a:lnTo>
                    <a:pt x="0" y="2103415"/>
                  </a:lnTo>
                </a:path>
              </a:pathLst>
            </a:custGeom>
            <a:noFill/>
            <a:sp3d z="-25400" prstMaterial="plastic"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de-CH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CB9AC1E2-969E-C2B1-C7F0-74B94CCC52F3}"/>
                </a:ext>
              </a:extLst>
            </p:cNvPr>
            <p:cNvSpPr/>
            <p:nvPr/>
          </p:nvSpPr>
          <p:spPr>
            <a:xfrm>
              <a:off x="3844928" y="1263136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0955" tIns="20955" rIns="20955" bIns="20955" spcCol="1270" anchor="ctr"/>
            <a:lstStyle/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3300" dirty="0" err="1"/>
                <a:t>apisuisse</a:t>
              </a:r>
              <a:endParaRPr lang="de-CH" sz="3300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95DD3C8A-BDE7-C9D5-1DCB-8EE3B99A0CCE}"/>
                </a:ext>
              </a:extLst>
            </p:cNvPr>
            <p:cNvSpPr/>
            <p:nvPr/>
          </p:nvSpPr>
          <p:spPr>
            <a:xfrm>
              <a:off x="1078478" y="450971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400" dirty="0" err="1"/>
                <a:t>BienenSchweiz</a:t>
              </a:r>
              <a:endParaRPr lang="de-CH" sz="2400" dirty="0"/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000" dirty="0"/>
                <a:t>14’000 </a:t>
              </a:r>
              <a:r>
                <a:rPr lang="de-CH" sz="2000" dirty="0" err="1"/>
                <a:t>membri</a:t>
              </a:r>
              <a:endParaRPr lang="de-CH" sz="2000" dirty="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C19F6264-C92F-B0E5-308B-99EC70F8D3A2}"/>
                </a:ext>
              </a:extLst>
            </p:cNvPr>
            <p:cNvSpPr/>
            <p:nvPr/>
          </p:nvSpPr>
          <p:spPr>
            <a:xfrm>
              <a:off x="3844928" y="450971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400" dirty="0"/>
                <a:t>SAR</a:t>
              </a:r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000" dirty="0"/>
                <a:t>4’000 </a:t>
              </a:r>
              <a:r>
                <a:rPr lang="de-CH" sz="2000" dirty="0" err="1"/>
                <a:t>membri</a:t>
              </a:r>
              <a:endParaRPr lang="de-CH" sz="2000" dirty="0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0CD783EE-C610-8AEC-A636-EB9B04D670BB}"/>
                </a:ext>
              </a:extLst>
            </p:cNvPr>
            <p:cNvSpPr/>
            <p:nvPr/>
          </p:nvSpPr>
          <p:spPr>
            <a:xfrm>
              <a:off x="6611377" y="450971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15240" tIns="15240" rIns="15240" bIns="1524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400" dirty="0"/>
                <a:t>FTA</a:t>
              </a:r>
            </a:p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000"/>
                <a:t>530 </a:t>
              </a:r>
              <a:r>
                <a:rPr lang="de-CH" sz="2000" dirty="0" err="1"/>
                <a:t>membri</a:t>
              </a:r>
              <a:endParaRPr lang="de-CH" sz="2000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96230130-45BA-1864-99CA-FE9372DB8F4B}"/>
                </a:ext>
              </a:extLst>
            </p:cNvPr>
            <p:cNvSpPr/>
            <p:nvPr/>
          </p:nvSpPr>
          <p:spPr>
            <a:xfrm>
              <a:off x="2461703" y="2886424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0955" tIns="20955" rIns="20955" bIns="20955" spcCol="1270" anchor="ctr"/>
            <a:lstStyle/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3300" dirty="0" err="1"/>
                <a:t>apiservice</a:t>
              </a:r>
              <a:endParaRPr lang="de-CH" sz="3300" dirty="0"/>
            </a:p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3300" dirty="0"/>
                <a:t>(SSA)</a:t>
              </a:r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AFC8A8E6-728A-0F8E-1397-F5D553AD5452}"/>
                </a:ext>
              </a:extLst>
            </p:cNvPr>
            <p:cNvSpPr/>
            <p:nvPr/>
          </p:nvSpPr>
          <p:spPr>
            <a:xfrm>
              <a:off x="5293518" y="2857422"/>
              <a:ext cx="2286321" cy="1143160"/>
            </a:xfrm>
            <a:custGeom>
              <a:avLst/>
              <a:gdLst>
                <a:gd name="connsiteX0" fmla="*/ 0 w 2286321"/>
                <a:gd name="connsiteY0" fmla="*/ 0 h 1143160"/>
                <a:gd name="connsiteX1" fmla="*/ 2286321 w 2286321"/>
                <a:gd name="connsiteY1" fmla="*/ 0 h 1143160"/>
                <a:gd name="connsiteX2" fmla="*/ 2286321 w 2286321"/>
                <a:gd name="connsiteY2" fmla="*/ 1143160 h 1143160"/>
                <a:gd name="connsiteX3" fmla="*/ 0 w 2286321"/>
                <a:gd name="connsiteY3" fmla="*/ 1143160 h 1143160"/>
                <a:gd name="connsiteX4" fmla="*/ 0 w 2286321"/>
                <a:gd name="connsiteY4" fmla="*/ 0 h 114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321" h="1143160">
                  <a:moveTo>
                    <a:pt x="0" y="0"/>
                  </a:moveTo>
                  <a:lnTo>
                    <a:pt x="2286321" y="0"/>
                  </a:lnTo>
                  <a:lnTo>
                    <a:pt x="2286321" y="1143160"/>
                  </a:lnTo>
                  <a:lnTo>
                    <a:pt x="0" y="1143160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20955" tIns="20955" rIns="20955" bIns="20955" spcCol="1270" anchor="ctr"/>
            <a:lstStyle/>
            <a:p>
              <a:pPr algn="ctr" defTabSz="1466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de-CH" sz="2500" dirty="0" err="1"/>
                <a:t>Formazione</a:t>
              </a:r>
              <a:r>
                <a:rPr lang="de-CH" sz="2500" dirty="0"/>
                <a:t> </a:t>
              </a:r>
              <a:r>
                <a:rPr lang="de-CH" sz="2500" dirty="0" err="1"/>
                <a:t>svizzera</a:t>
              </a:r>
              <a:r>
                <a:rPr lang="de-CH" sz="2500" dirty="0"/>
                <a:t> di </a:t>
              </a:r>
              <a:r>
                <a:rPr lang="de-CH" sz="2500" dirty="0" err="1"/>
                <a:t>apicoltore</a:t>
              </a:r>
              <a:endParaRPr lang="de-CH" sz="2500" dirty="0"/>
            </a:p>
          </p:txBody>
        </p:sp>
      </p:grpSp>
      <p:sp>
        <p:nvSpPr>
          <p:cNvPr id="13317" name="Textfeld 5">
            <a:extLst>
              <a:ext uri="{FF2B5EF4-FFF2-40B4-BE49-F238E27FC236}">
                <a16:creationId xmlns:a16="http://schemas.microsoft.com/office/drawing/2014/main" id="{E0A8A326-63FB-103E-6E1E-BCFBCF62E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788" y="3105150"/>
            <a:ext cx="10937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/>
              <a:t>Attestato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/>
              <a:t>federale</a:t>
            </a:r>
          </a:p>
        </p:txBody>
      </p:sp>
      <p:sp>
        <p:nvSpPr>
          <p:cNvPr id="13318" name="Textfeld 4">
            <a:extLst>
              <a:ext uri="{FF2B5EF4-FFF2-40B4-BE49-F238E27FC236}">
                <a16:creationId xmlns:a16="http://schemas.microsoft.com/office/drawing/2014/main" id="{A75738C6-9B14-2C0A-44EF-121D8F382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424363"/>
            <a:ext cx="13414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Associazioni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regionali</a:t>
            </a:r>
            <a:endParaRPr lang="it-IT" altLang="de-DE" sz="1800"/>
          </a:p>
        </p:txBody>
      </p:sp>
      <p:sp>
        <p:nvSpPr>
          <p:cNvPr id="13319" name="Textfeld 5">
            <a:extLst>
              <a:ext uri="{FF2B5EF4-FFF2-40B4-BE49-F238E27FC236}">
                <a16:creationId xmlns:a16="http://schemas.microsoft.com/office/drawing/2014/main" id="{7543E2E1-9457-B3F3-702F-198F1EA0B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106738"/>
            <a:ext cx="2190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Centro di consulenza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e-DE" sz="1800"/>
              <a:t>e </a:t>
            </a:r>
            <a:r>
              <a:rPr lang="de-DE" altLang="de-DE" sz="1800"/>
              <a:t>di competenza</a:t>
            </a:r>
            <a:endParaRPr lang="it-IT" altLang="de-DE" sz="1800"/>
          </a:p>
        </p:txBody>
      </p:sp>
      <p:sp>
        <p:nvSpPr>
          <p:cNvPr id="13320" name="Textfeld 2">
            <a:extLst>
              <a:ext uri="{FF2B5EF4-FFF2-40B4-BE49-F238E27FC236}">
                <a16:creationId xmlns:a16="http://schemas.microsoft.com/office/drawing/2014/main" id="{F98BC6CD-2FF0-5DB6-BD50-B9AB4EE98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112963"/>
            <a:ext cx="3133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CH" altLang="de-DE" sz="1800"/>
              <a:t>Associazione interprofessionale</a:t>
            </a:r>
            <a:endParaRPr lang="it-IT" altLang="de-DE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3">
            <a:extLst>
              <a:ext uri="{FF2B5EF4-FFF2-40B4-BE49-F238E27FC236}">
                <a16:creationId xmlns:a16="http://schemas.microsoft.com/office/drawing/2014/main" id="{A82E8CA2-EA8F-F884-5A3C-149099476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61300" cy="1022350"/>
          </a:xfrm>
        </p:spPr>
        <p:txBody>
          <a:bodyPr/>
          <a:lstStyle/>
          <a:p>
            <a:pPr eaLnBrk="1" hangingPunct="1"/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Ambiti di apiservice</a:t>
            </a:r>
          </a:p>
        </p:txBody>
      </p:sp>
      <p:graphicFrame>
        <p:nvGraphicFramePr>
          <p:cNvPr id="2" name="Inhaltsplatzhalter 1">
            <a:extLst>
              <a:ext uri="{FF2B5EF4-FFF2-40B4-BE49-F238E27FC236}">
                <a16:creationId xmlns:a16="http://schemas.microsoft.com/office/drawing/2014/main" id="{4E873CE8-6646-E7F7-B87F-38339B97F05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3860" y="962291"/>
          <a:ext cx="7861300" cy="4392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364" name="Inhaltsplatzhalter 1">
            <a:extLst>
              <a:ext uri="{FF2B5EF4-FFF2-40B4-BE49-F238E27FC236}">
                <a16:creationId xmlns:a16="http://schemas.microsoft.com/office/drawing/2014/main" id="{BABC58EC-FEF7-58DD-1432-55BAEA0D8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25" y="4927600"/>
            <a:ext cx="7878763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buFont typeface="Lucida Grande"/>
              <a:buNone/>
            </a:pPr>
            <a:r>
              <a:rPr lang="it-IT" altLang="de-DE" sz="2800">
                <a:latin typeface="Calibri Light" panose="020F0302020204030204" pitchFamily="34" charset="0"/>
                <a:cs typeface="Calibri Light" panose="020F0302020204030204" pitchFamily="34" charset="0"/>
                <a:hlinkClick r:id="rId8"/>
              </a:rPr>
              <a:t>www.apicoltura.ch/apiservice</a:t>
            </a:r>
            <a:r>
              <a:rPr lang="it-IT" altLang="de-DE" sz="280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br>
              <a:rPr lang="it-IT" altLang="de-DE" sz="280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it-IT" altLang="de-DE" sz="2800">
                <a:latin typeface="Calibri Light" panose="020F0302020204030204" pitchFamily="34" charset="0"/>
                <a:cs typeface="Calibri Light" panose="020F0302020204030204" pitchFamily="34" charset="0"/>
              </a:rPr>
              <a:t>Hotline 0800 274 274 (LU-VE 08.00 – 16.30)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620AC65-07A9-89BB-BFE5-F143E97EB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471613"/>
            <a:ext cx="8364538" cy="5078412"/>
          </a:xfrm>
        </p:spPr>
        <p:txBody>
          <a:bodyPr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b="1" i="1" dirty="0"/>
              <a:t>Team di base a Liebefeld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Simon Gisler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Matthieu Guichard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Fabian Trüb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Werner Rieder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Direttrice: Anja Ebener</a:t>
            </a:r>
          </a:p>
          <a:p>
            <a:pPr eaLnBrk="1" fontAlgn="auto" hangingPunct="1">
              <a:spcBef>
                <a:spcPts val="1800"/>
              </a:spcBef>
              <a:spcAft>
                <a:spcPts val="1800"/>
              </a:spcAft>
              <a:defRPr/>
            </a:pPr>
            <a:r>
              <a:rPr lang="de-CH" dirty="0" err="1"/>
              <a:t>Servizio</a:t>
            </a:r>
            <a:r>
              <a:rPr lang="de-CH" dirty="0"/>
              <a:t> </a:t>
            </a:r>
            <a:r>
              <a:rPr lang="de-CH" dirty="0" err="1"/>
              <a:t>specializzato</a:t>
            </a:r>
            <a:r>
              <a:rPr lang="de-CH" dirty="0"/>
              <a:t> </a:t>
            </a:r>
            <a:r>
              <a:rPr lang="de-CH" dirty="0" err="1"/>
              <a:t>Allevamento</a:t>
            </a:r>
            <a:r>
              <a:rPr lang="de-CH" dirty="0"/>
              <a:t>: Werner Rieder</a:t>
            </a:r>
            <a:endParaRPr lang="it-IT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b="1" i="1" dirty="0"/>
              <a:t>Antenne regionali (consiglieri regionali SSA)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Svizzera orientale: Emil Breitenmoser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Svizzera italiana: Gabriele Bianchi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de-CH" dirty="0"/>
              <a:t>Svizzera </a:t>
            </a:r>
            <a:r>
              <a:rPr lang="de-CH" dirty="0" err="1"/>
              <a:t>romanda</a:t>
            </a:r>
            <a:r>
              <a:rPr lang="de-CH" dirty="0"/>
              <a:t>: Muriel Flueck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it-IT" dirty="0"/>
              <a:t>Svizzera centrale: Stefan Jans</a:t>
            </a:r>
            <a:endParaRPr lang="de-CH" dirty="0"/>
          </a:p>
          <a:p>
            <a:pPr eaLnBrk="1" fontAlgn="auto" hangingPunct="1"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7411" name="Titel 2">
            <a:extLst>
              <a:ext uri="{FF2B5EF4-FFF2-40B4-BE49-F238E27FC236}">
                <a16:creationId xmlns:a16="http://schemas.microsoft.com/office/drawing/2014/main" id="{36F82BDF-6539-BCC9-D458-9C7887BB2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Team apiservice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Grafik 29">
            <a:extLst>
              <a:ext uri="{FF2B5EF4-FFF2-40B4-BE49-F238E27FC236}">
                <a16:creationId xmlns:a16="http://schemas.microsoft.com/office/drawing/2014/main" id="{4156E77C-7BBE-F54F-EFB0-16CD05A95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2" b="21208"/>
          <a:stretch>
            <a:fillRect/>
          </a:stretch>
        </p:blipFill>
        <p:spPr bwMode="auto">
          <a:xfrm>
            <a:off x="15875" y="1123950"/>
            <a:ext cx="8367713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itel 2">
            <a:extLst>
              <a:ext uri="{FF2B5EF4-FFF2-40B4-BE49-F238E27FC236}">
                <a16:creationId xmlns:a16="http://schemas.microsoft.com/office/drawing/2014/main" id="{060D237F-E033-0CE9-8846-D4EEAB4A3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SSA-Principi generali</a:t>
            </a:r>
          </a:p>
        </p:txBody>
      </p:sp>
      <p:sp>
        <p:nvSpPr>
          <p:cNvPr id="19460" name="Inhaltsplatzhalter 3">
            <a:extLst>
              <a:ext uri="{FF2B5EF4-FFF2-40B4-BE49-F238E27FC236}">
                <a16:creationId xmlns:a16="http://schemas.microsoft.com/office/drawing/2014/main" id="{A3B9AE2D-1698-014E-1AC1-32BF526A8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7878763" cy="4452937"/>
          </a:xfrm>
        </p:spPr>
        <p:txBody>
          <a:bodyPr/>
          <a:lstStyle/>
          <a:p>
            <a:pPr eaLnBrk="1" hangingPunct="1"/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19461" name="Text Box 6">
            <a:extLst>
              <a:ext uri="{FF2B5EF4-FFF2-40B4-BE49-F238E27FC236}">
                <a16:creationId xmlns:a16="http://schemas.microsoft.com/office/drawing/2014/main" id="{79F556A1-B3D9-F2B9-785F-74EE32580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4788" y="4279900"/>
            <a:ext cx="5491162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e-DE" sz="2800" b="1" i="1">
                <a:latin typeface="Calibri Light" panose="020F0302020204030204" pitchFamily="34" charset="0"/>
              </a:rPr>
              <a:t>Collaborazione/Scambio di esperienze</a:t>
            </a:r>
            <a:endParaRPr lang="it-IT" altLang="de-DE" sz="2800" i="1">
              <a:latin typeface="Calibri Light" panose="020F03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it-IT" altLang="de-DE">
                <a:latin typeface="Arial" panose="020B0604020202020204" pitchFamily="34" charset="0"/>
              </a:rPr>
              <a:t> </a:t>
            </a:r>
            <a:r>
              <a:rPr lang="it-IT" altLang="de-DE" sz="2800">
                <a:latin typeface="Calibri Light" panose="020F0302020204030204" pitchFamily="34" charset="0"/>
              </a:rPr>
              <a:t>Settore apistico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it-IT" altLang="de-DE">
                <a:latin typeface="Arial" panose="020B0604020202020204" pitchFamily="34" charset="0"/>
              </a:rPr>
              <a:t> </a:t>
            </a:r>
            <a:r>
              <a:rPr lang="it-IT" altLang="de-DE" sz="2800">
                <a:latin typeface="Calibri Light" panose="020F0302020204030204" pitchFamily="34" charset="0"/>
              </a:rPr>
              <a:t>Servizi veterinari (USAV, VC)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it-IT" altLang="de-DE">
                <a:latin typeface="Arial" panose="020B0604020202020204" pitchFamily="34" charset="0"/>
              </a:rPr>
              <a:t> </a:t>
            </a:r>
            <a:r>
              <a:rPr lang="it-IT" altLang="de-DE" sz="2800">
                <a:latin typeface="Calibri Light" panose="020F0302020204030204" pitchFamily="34" charset="0"/>
              </a:rPr>
              <a:t>Ricerca (CRA, IBH)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it-IT" altLang="de-DE">
                <a:latin typeface="Arial" panose="020B0604020202020204" pitchFamily="34" charset="0"/>
              </a:rPr>
              <a:t> </a:t>
            </a:r>
            <a:r>
              <a:rPr lang="it-IT" altLang="de-DE" sz="2800">
                <a:latin typeface="Calibri Light" panose="020F0302020204030204" pitchFamily="34" charset="0"/>
                <a:sym typeface="Wingdings 2" panose="05020102010507070707" pitchFamily="18" charset="2"/>
              </a:rPr>
              <a:t>Agricoltura (</a:t>
            </a:r>
            <a:r>
              <a:rPr lang="it-IT" altLang="de-DE" sz="2800">
                <a:latin typeface="Calibri Light" panose="020F0302020204030204" pitchFamily="34" charset="0"/>
              </a:rPr>
              <a:t>UFAG)</a:t>
            </a:r>
          </a:p>
        </p:txBody>
      </p:sp>
      <p:sp>
        <p:nvSpPr>
          <p:cNvPr id="19462" name="Text Box 6">
            <a:extLst>
              <a:ext uri="{FF2B5EF4-FFF2-40B4-BE49-F238E27FC236}">
                <a16:creationId xmlns:a16="http://schemas.microsoft.com/office/drawing/2014/main" id="{3E44D5C4-16B1-DE8A-73F1-1DF710BA8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0" y="3279775"/>
            <a:ext cx="6264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e-DE" sz="4000" b="1">
                <a:solidFill>
                  <a:srgbClr val="00B050"/>
                </a:solidFill>
                <a:latin typeface="Calibri Light" panose="020F0302020204030204" pitchFamily="34" charset="0"/>
              </a:rPr>
              <a:t>Promuovere la salute delle api</a:t>
            </a:r>
          </a:p>
        </p:txBody>
      </p:sp>
      <p:sp>
        <p:nvSpPr>
          <p:cNvPr id="19463" name="Text Box 6">
            <a:extLst>
              <a:ext uri="{FF2B5EF4-FFF2-40B4-BE49-F238E27FC236}">
                <a16:creationId xmlns:a16="http://schemas.microsoft.com/office/drawing/2014/main" id="{1870F69D-C7CD-D7AE-7A60-5087A1231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0" y="1597025"/>
            <a:ext cx="1827213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e-DE" sz="2800" b="1" i="1">
                <a:latin typeface="Calibri Light" panose="020F0302020204030204" pitchFamily="34" charset="0"/>
              </a:rPr>
              <a:t>Supporto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it-IT" altLang="de-DE">
                <a:latin typeface="Arial" panose="020B0604020202020204" pitchFamily="34" charset="0"/>
              </a:rPr>
              <a:t> </a:t>
            </a:r>
            <a:r>
              <a:rPr lang="it-IT" altLang="de-DE" sz="2800">
                <a:latin typeface="Calibri Light" panose="020F0302020204030204" pitchFamily="34" charset="0"/>
              </a:rPr>
              <a:t>Dirigenti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de-DE" sz="2000">
                <a:latin typeface="Calibri Light" panose="020F0302020204030204" pitchFamily="34" charset="0"/>
                <a:sym typeface="Wingdings 2" panose="05020102010507070707" pitchFamily="18" charset="2"/>
              </a:rPr>
              <a:t></a:t>
            </a:r>
            <a:r>
              <a:rPr lang="it-IT" altLang="de-DE">
                <a:latin typeface="Arial" panose="020B0604020202020204" pitchFamily="34" charset="0"/>
              </a:rPr>
              <a:t> </a:t>
            </a:r>
            <a:r>
              <a:rPr lang="it-IT" altLang="de-DE" sz="2800">
                <a:latin typeface="Calibri Light" panose="020F0302020204030204" pitchFamily="34" charset="0"/>
                <a:sym typeface="Wingdings 2" panose="05020102010507070707" pitchFamily="18" charset="2"/>
              </a:rPr>
              <a:t>Apicoltori</a:t>
            </a:r>
            <a:endParaRPr lang="it-IT" altLang="de-DE" sz="2800">
              <a:latin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57F2904-58EA-F1B1-D6E7-68A34721B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7878763" cy="4452937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it-IT" b="1" i="1" dirty="0"/>
              <a:t>Consulenza</a:t>
            </a:r>
            <a:br>
              <a:rPr lang="it-IT" dirty="0"/>
            </a:br>
            <a:r>
              <a:rPr lang="it-IT" dirty="0"/>
              <a:t>Hotline, Apimobile, servizio specializzato intossicazioni, articoli specialistici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it-IT" sz="1100" dirty="0"/>
          </a:p>
          <a:p>
            <a:pPr marL="457200" indent="-45720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it-IT" b="1" i="1" dirty="0"/>
              <a:t>Formazione</a:t>
            </a:r>
            <a:br>
              <a:rPr lang="it-IT" dirty="0"/>
            </a:br>
            <a:r>
              <a:rPr lang="it-IT" dirty="0"/>
              <a:t>Conferenze, gruppi di lavoro, manifestazioni regionali d’informazione, formazione/ perfezionamento degli ispettori degli apiari (ASUIA/</a:t>
            </a:r>
            <a:r>
              <a:rPr lang="de-CH" dirty="0"/>
              <a:t>ASU </a:t>
            </a:r>
            <a:r>
              <a:rPr lang="de-CH" dirty="0" err="1"/>
              <a:t>PrPr</a:t>
            </a:r>
            <a:r>
              <a:rPr lang="it-IT" dirty="0"/>
              <a:t>), corsi sui medicinali veterinari </a:t>
            </a:r>
            <a:r>
              <a:rPr lang="de-CH" dirty="0" err="1"/>
              <a:t>MVet</a:t>
            </a:r>
            <a:endParaRPr lang="it-IT" dirty="0"/>
          </a:p>
        </p:txBody>
      </p:sp>
      <p:sp>
        <p:nvSpPr>
          <p:cNvPr id="21507" name="Titel 2">
            <a:extLst>
              <a:ext uri="{FF2B5EF4-FFF2-40B4-BE49-F238E27FC236}">
                <a16:creationId xmlns:a16="http://schemas.microsoft.com/office/drawing/2014/main" id="{D3FE3883-F243-6EDD-27E4-4CAE4BA3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SSA-Compiti 1/3</a:t>
            </a:r>
            <a:b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it-IT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Inhaltsplatzhalter 1">
            <a:extLst>
              <a:ext uri="{FF2B5EF4-FFF2-40B4-BE49-F238E27FC236}">
                <a16:creationId xmlns:a16="http://schemas.microsoft.com/office/drawing/2014/main" id="{D4AFD35E-3190-929F-1C36-9AB399566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8183563" cy="4452937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it-IT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Concetto sanitario/aziendale e prontuari</a:t>
            </a:r>
            <a:b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Varroa e altro (</a:t>
            </a:r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www.apicoltura.ch/prontuario</a:t>
            </a:r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</a:p>
          <a:p>
            <a:pPr marL="457200" indent="-457200" eaLnBrk="1" hangingPunct="1">
              <a:buFontTx/>
              <a:buChar char="-"/>
            </a:pPr>
            <a:endParaRPr lang="it-IT" altLang="de-DE" b="1" i="1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FontTx/>
              <a:buChar char="-"/>
            </a:pPr>
            <a:r>
              <a:rPr lang="it-IT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Programma salute</a:t>
            </a:r>
            <a:b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Formazione continua con possibilità di riconoscimento di «apicoltura responsabile» (</a:t>
            </a: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www.apicoltura.ch/programmasalute</a:t>
            </a:r>
            <a:r>
              <a:rPr lang="fr-FR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) </a:t>
            </a:r>
            <a:endParaRPr lang="it-IT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555" name="Titel 2">
            <a:extLst>
              <a:ext uri="{FF2B5EF4-FFF2-40B4-BE49-F238E27FC236}">
                <a16:creationId xmlns:a16="http://schemas.microsoft.com/office/drawing/2014/main" id="{C570D008-D9D6-8377-0B59-47B84CB2A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SSA-Compiti 2/3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Inhaltsplatzhalter 1">
            <a:extLst>
              <a:ext uri="{FF2B5EF4-FFF2-40B4-BE49-F238E27FC236}">
                <a16:creationId xmlns:a16="http://schemas.microsoft.com/office/drawing/2014/main" id="{14AC9D43-8736-B8C0-8524-1D7A79328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8183563" cy="4452937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it-IT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Controllo sanitario delle api</a:t>
            </a:r>
            <a:b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Inchiesta e </a:t>
            </a:r>
            <a:r>
              <a:rPr lang="de-CH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rapporto </a:t>
            </a:r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sulla salute delle api</a:t>
            </a:r>
            <a:r>
              <a:rPr lang="de-CH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, p</a:t>
            </a:r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rogetto Apinella (depistaggio del piccolo coleottero dell’alveare) </a:t>
            </a:r>
          </a:p>
        </p:txBody>
      </p:sp>
      <p:sp>
        <p:nvSpPr>
          <p:cNvPr id="25603" name="Titel 2">
            <a:extLst>
              <a:ext uri="{FF2B5EF4-FFF2-40B4-BE49-F238E27FC236}">
                <a16:creationId xmlns:a16="http://schemas.microsoft.com/office/drawing/2014/main" id="{5F55DFCE-7719-E7DE-B34D-A4EC2C89C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SSA-Compiti 3/3</a:t>
            </a:r>
          </a:p>
        </p:txBody>
      </p:sp>
      <p:pic>
        <p:nvPicPr>
          <p:cNvPr id="25604" name="Grafik 3">
            <a:extLst>
              <a:ext uri="{FF2B5EF4-FFF2-40B4-BE49-F238E27FC236}">
                <a16:creationId xmlns:a16="http://schemas.microsoft.com/office/drawing/2014/main" id="{17386ABE-D6DC-A17D-AAB2-130FB5B94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070350"/>
            <a:ext cx="7913688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Inhaltsplatzhalter 3">
            <a:extLst>
              <a:ext uri="{FF2B5EF4-FFF2-40B4-BE49-F238E27FC236}">
                <a16:creationId xmlns:a16="http://schemas.microsoft.com/office/drawing/2014/main" id="{FE371222-EF90-90EA-9E9B-613E76B2E25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525" y="2044700"/>
          <a:ext cx="7980363" cy="455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7986452" imgH="4560203" progId="Excel.Chart.8">
                  <p:embed/>
                </p:oleObj>
              </mc:Choice>
              <mc:Fallback>
                <p:oleObj name="Chart" r:id="rId3" imgW="7986452" imgH="4560203" progId="Excel.Chart.8">
                  <p:embed/>
                  <p:pic>
                    <p:nvPicPr>
                      <p:cNvPr id="27650" name="Inhaltsplatzhalter 3">
                        <a:extLst>
                          <a:ext uri="{FF2B5EF4-FFF2-40B4-BE49-F238E27FC236}">
                            <a16:creationId xmlns:a16="http://schemas.microsoft.com/office/drawing/2014/main" id="{FE371222-EF90-90EA-9E9B-613E76B2E253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" y="2044700"/>
                        <a:ext cx="7980363" cy="455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1" name="Titel 2">
            <a:extLst>
              <a:ext uri="{FF2B5EF4-FFF2-40B4-BE49-F238E27FC236}">
                <a16:creationId xmlns:a16="http://schemas.microsoft.com/office/drawing/2014/main" id="{0A4CE419-2A11-0E83-3C85-36C2C6505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690562"/>
          </a:xfrm>
        </p:spPr>
        <p:txBody>
          <a:bodyPr/>
          <a:lstStyle/>
          <a:p>
            <a:pPr eaLnBrk="1" hangingPunct="1"/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Finanziamento SSA</a:t>
            </a:r>
            <a:b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it-IT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Provenienza dei fondi </a:t>
            </a:r>
            <a:r>
              <a:rPr lang="it-IT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Convenzione sulle prestazioni</a:t>
            </a:r>
            <a:br>
              <a:rPr lang="it-IT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r>
              <a:rPr lang="it-IT" altLang="de-DE" sz="2800" b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Ordinanza sul sostegno ai servizi di sanità animale </a:t>
            </a:r>
            <a:br>
              <a:rPr lang="it-IT" altLang="de-DE" sz="2800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it-IT" altLang="de-DE" sz="2800">
              <a:solidFill>
                <a:srgbClr val="FF0000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Inhaltsplatzhalter 1">
            <a:extLst>
              <a:ext uri="{FF2B5EF4-FFF2-40B4-BE49-F238E27FC236}">
                <a16:creationId xmlns:a16="http://schemas.microsoft.com/office/drawing/2014/main" id="{44DE5538-AA9B-1444-50B9-4F949A3EB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7878763" cy="5078412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Servizi dell‘offerta di base</a:t>
            </a:r>
            <a:b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 </a:t>
            </a:r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gratuiti per i membri di associazioni apistiche 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 sz="18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it-IT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Informazioni in forma elettronica</a:t>
            </a:r>
            <a:r>
              <a:rPr lang="it-IT" altLang="de-DE" i="1">
                <a:latin typeface="Calibri Light" panose="020F0302020204030204" pitchFamily="34" charset="0"/>
                <a:cs typeface="Calibri Light" panose="020F0302020204030204" pitchFamily="34" charset="0"/>
              </a:rPr>
              <a:t>*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 </a:t>
            </a:r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gratuite anche per i non membri</a:t>
            </a:r>
            <a:b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r>
              <a:rPr lang="it-IT" altLang="de-DE" sz="220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*	</a:t>
            </a:r>
            <a:r>
              <a:rPr lang="it-IT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prontuari, filmati, modello del concetto aziendale 	</a:t>
            </a: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www.apicoltura.ch/concettoaziendale</a:t>
            </a: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, newsletter, </a:t>
            </a:r>
            <a:b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 sz="2200">
                <a:latin typeface="Calibri Light" panose="020F0302020204030204" pitchFamily="34" charset="0"/>
                <a:cs typeface="Calibri Light" panose="020F0302020204030204" pitchFamily="34" charset="0"/>
              </a:rPr>
              <a:t>	eventi online in diretta, hotline 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 sz="18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Tariffe secondo catalogo delle prestazioni  </a:t>
            </a:r>
            <a:br>
              <a:rPr lang="de-DE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www.apicoltura.ch/apiservice</a:t>
            </a:r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b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de-DE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9699" name="Titel 2">
            <a:extLst>
              <a:ext uri="{FF2B5EF4-FFF2-40B4-BE49-F238E27FC236}">
                <a16:creationId xmlns:a16="http://schemas.microsoft.com/office/drawing/2014/main" id="{35BB3B0C-D171-B173-23D3-7B78D2243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de-DE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Catalogo delle prestazioni SSA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Inhaltsplatzhalter 1">
            <a:extLst>
              <a:ext uri="{FF2B5EF4-FFF2-40B4-BE49-F238E27FC236}">
                <a16:creationId xmlns:a16="http://schemas.microsoft.com/office/drawing/2014/main" id="{B39E21F0-16E0-1380-ED61-BCD94FB3C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25" y="1779588"/>
            <a:ext cx="7878763" cy="4452937"/>
          </a:xfrm>
        </p:spPr>
        <p:txBody>
          <a:bodyPr/>
          <a:lstStyle/>
          <a:p>
            <a:pPr marL="457200" indent="-457200" eaLnBrk="1" hangingPunct="1">
              <a:buFontTx/>
              <a:buChar char="-"/>
            </a:pPr>
            <a:r>
              <a:rPr lang="it-IT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Allevamento</a:t>
            </a:r>
            <a:b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Coordinamento con le organizzazioni di allevamento delle razze, follow-up dei progetti di promozione per </a:t>
            </a:r>
            <a:r>
              <a:rPr lang="it-IT" altLang="de-DE" i="1">
                <a:latin typeface="Calibri Light" panose="020F0302020204030204" pitchFamily="34" charset="0"/>
                <a:cs typeface="Calibri Light" panose="020F0302020204030204" pitchFamily="34" charset="0"/>
              </a:rPr>
              <a:t>Apis mellifera mellifera</a:t>
            </a:r>
            <a:b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it-IT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it-IT" altLang="de-DE" b="1" i="1">
                <a:latin typeface="Calibri Light" panose="020F0302020204030204" pitchFamily="34" charset="0"/>
                <a:cs typeface="Calibri Light" panose="020F0302020204030204" pitchFamily="34" charset="0"/>
              </a:rPr>
              <a:t>Marketing</a:t>
            </a:r>
            <a:b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de-CH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Contenuto «Salute dell’ape» e «Allevamento» su</a:t>
            </a:r>
            <a:r>
              <a:rPr lang="de-CH" altLang="de-DE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www.apicoltura.ch</a:t>
            </a:r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, newsletter, pubbliche relazioni</a:t>
            </a:r>
            <a:b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it-IT" altLang="de-DE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747" name="Titel 2">
            <a:extLst>
              <a:ext uri="{FF2B5EF4-FFF2-40B4-BE49-F238E27FC236}">
                <a16:creationId xmlns:a16="http://schemas.microsoft.com/office/drawing/2014/main" id="{576049A9-1E69-C1BB-4590-0941BC396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525" y="573088"/>
            <a:ext cx="7878763" cy="1023937"/>
          </a:xfrm>
        </p:spPr>
        <p:txBody>
          <a:bodyPr/>
          <a:lstStyle/>
          <a:p>
            <a:pPr eaLnBrk="1" hangingPunct="1"/>
            <a:r>
              <a:rPr lang="it-IT" altLang="de-DE">
                <a:latin typeface="Calibri Light" panose="020F0302020204030204" pitchFamily="34" charset="0"/>
                <a:cs typeface="Calibri Light" panose="020F0302020204030204" pitchFamily="34" charset="0"/>
              </a:rPr>
              <a:t>Altri compiti di apiservice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piservice_BGD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f471456-44ba-4ffc-af9a-96ba9205e98e">
      <Terms xmlns="http://schemas.microsoft.com/office/infopath/2007/PartnerControls"/>
    </lcf76f155ced4ddcb4097134ff3c332f>
    <TaxCatchAll xmlns="9eab89eb-81ca-4082-b00f-e8125fe72b1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79DCC702A51E469174961307C6676E" ma:contentTypeVersion="17" ma:contentTypeDescription="Ein neues Dokument erstellen." ma:contentTypeScope="" ma:versionID="f8b9337781682cb538f6c8ad5db236eb">
  <xsd:schema xmlns:xsd="http://www.w3.org/2001/XMLSchema" xmlns:xs="http://www.w3.org/2001/XMLSchema" xmlns:p="http://schemas.microsoft.com/office/2006/metadata/properties" xmlns:ns2="9eab89eb-81ca-4082-b00f-e8125fe72b12" xmlns:ns3="ff471456-44ba-4ffc-af9a-96ba9205e98e" targetNamespace="http://schemas.microsoft.com/office/2006/metadata/properties" ma:root="true" ma:fieldsID="5a8885b3dab2bc97903b308dec141cd7" ns2:_="" ns3:_="">
    <xsd:import namespace="9eab89eb-81ca-4082-b00f-e8125fe72b12"/>
    <xsd:import namespace="ff471456-44ba-4ffc-af9a-96ba9205e98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ab89eb-81ca-4082-b00f-e8125fe72b1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c95e5b8-1c5d-4267-b2e1-adc969df262c}" ma:internalName="TaxCatchAll" ma:showField="CatchAllData" ma:web="9eab89eb-81ca-4082-b00f-e8125fe72b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471456-44ba-4ffc-af9a-96ba9205e9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6d9baf02-764c-45b6-9e3a-aa6242dedf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9A187E-F669-4A8F-A9F3-2F219CC31B7C}">
  <ds:schemaRefs>
    <ds:schemaRef ds:uri="http://schemas.microsoft.com/office/2006/metadata/properties"/>
    <ds:schemaRef ds:uri="http://schemas.microsoft.com/office/infopath/2007/PartnerControls"/>
    <ds:schemaRef ds:uri="ff471456-44ba-4ffc-af9a-96ba9205e98e"/>
    <ds:schemaRef ds:uri="9eab89eb-81ca-4082-b00f-e8125fe72b12"/>
  </ds:schemaRefs>
</ds:datastoreItem>
</file>

<file path=customXml/itemProps2.xml><?xml version="1.0" encoding="utf-8"?>
<ds:datastoreItem xmlns:ds="http://schemas.openxmlformats.org/officeDocument/2006/customXml" ds:itemID="{B2E36740-EBE2-4A40-9517-1EA3BAC8E1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ab89eb-81ca-4082-b00f-e8125fe72b12"/>
    <ds:schemaRef ds:uri="ff471456-44ba-4ffc-af9a-96ba9205e9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5A65A3-2E4B-410A-9AAA-4B8AE1D0FA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642</Words>
  <Application>Microsoft Office PowerPoint</Application>
  <PresentationFormat>Bildschirmpräsentation (4:3)</PresentationFormat>
  <Paragraphs>100</Paragraphs>
  <Slides>11</Slides>
  <Notes>11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1" baseType="lpstr">
      <vt:lpstr>Calibri</vt:lpstr>
      <vt:lpstr>Arial</vt:lpstr>
      <vt:lpstr>Calibri Light</vt:lpstr>
      <vt:lpstr>Lucida Grande</vt:lpstr>
      <vt:lpstr>Wingdings 2</vt:lpstr>
      <vt:lpstr>Wingdings</vt:lpstr>
      <vt:lpstr>Times New Roman</vt:lpstr>
      <vt:lpstr>Office-Design</vt:lpstr>
      <vt:lpstr>apiservice_BGD_Master</vt:lpstr>
      <vt:lpstr>Microsoft Excel-Diagramm</vt:lpstr>
      <vt:lpstr>SSA in breve</vt:lpstr>
      <vt:lpstr>Organizzazioni apistiche</vt:lpstr>
      <vt:lpstr>Ambiti di apiservice</vt:lpstr>
      <vt:lpstr>Team apiservice</vt:lpstr>
      <vt:lpstr>SSA-Principi generali</vt:lpstr>
      <vt:lpstr>SSA-Compiti 1/3 </vt:lpstr>
      <vt:lpstr>SSA-Compiti 2/3</vt:lpstr>
      <vt:lpstr>SSA-Compiti 3/3</vt:lpstr>
      <vt:lpstr>Finanziamento SSA Provenienza dei fondi Convenzione sulle prestazioni Ordinanza sul sostegno ai servizi di sanità animale  </vt:lpstr>
      <vt:lpstr>Catalogo delle prestazioni SSA</vt:lpstr>
      <vt:lpstr>Altri compiti di apiservice</vt:lpstr>
    </vt:vector>
  </TitlesOfParts>
  <Company>Koller Werbung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Emil Koller</dc:creator>
  <cp:lastModifiedBy>Anja Ebener</cp:lastModifiedBy>
  <cp:revision>189</cp:revision>
  <cp:lastPrinted>2019-05-03T05:41:51Z</cp:lastPrinted>
  <dcterms:created xsi:type="dcterms:W3CDTF">2014-09-18T07:30:02Z</dcterms:created>
  <dcterms:modified xsi:type="dcterms:W3CDTF">2026-09-21T06:38:08Z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0x010100B379DCC702A51E469174961307C6676E</vt:lpwstr>
  </property>
  <property fmtid="{D5CDD505-2E9C-101B-9397-08002B2CF9AE}" pid="3" name="lcf76f155ced4ddcb4097134ff3c332f">
    <vt:lpwstr/>
  </property>
  <property fmtid="{D5CDD505-2E9C-101B-9397-08002B2CF9AE}" pid="4" name="TaxCatchAll">
    <vt:lpwstr/>
  </property>
  <property fmtid="{D5CDD505-2E9C-101B-9397-08002B2CF9AE}" pid="5" name="MediaServiceImageTags">
    <vt:lpwstr/>
  </property>
</Properties>
</file>